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9" r:id="rId3"/>
  </p:sldMasterIdLst>
  <p:notesMasterIdLst>
    <p:notesMasterId r:id="rId19"/>
  </p:notesMasterIdLst>
  <p:sldIdLst>
    <p:sldId id="331" r:id="rId4"/>
    <p:sldId id="366" r:id="rId5"/>
    <p:sldId id="371" r:id="rId6"/>
    <p:sldId id="375" r:id="rId7"/>
    <p:sldId id="377" r:id="rId8"/>
    <p:sldId id="401" r:id="rId9"/>
    <p:sldId id="400" r:id="rId10"/>
    <p:sldId id="282" r:id="rId11"/>
    <p:sldId id="380" r:id="rId12"/>
    <p:sldId id="283" r:id="rId13"/>
    <p:sldId id="399" r:id="rId14"/>
    <p:sldId id="287" r:id="rId15"/>
    <p:sldId id="384" r:id="rId16"/>
    <p:sldId id="389" r:id="rId17"/>
    <p:sldId id="3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74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C4C38-C41D-4BE4-B6B0-9FC555728B44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1908C92-ADDD-408F-A348-B5BC97B0E72A}">
      <dgm:prSet phldrT="[Text]" custT="1"/>
      <dgm:spPr/>
      <dgm:t>
        <a:bodyPr/>
        <a:lstStyle/>
        <a:p>
          <a:r>
            <a:rPr lang="en-GB" sz="2400" dirty="0"/>
            <a:t>Load Data</a:t>
          </a:r>
        </a:p>
      </dgm:t>
    </dgm:pt>
    <dgm:pt modelId="{E226F952-48AA-4AB2-AD37-C440D1917583}" type="parTrans" cxnId="{35053C48-D72A-443F-88A3-B8DA63D153C1}">
      <dgm:prSet/>
      <dgm:spPr/>
      <dgm:t>
        <a:bodyPr/>
        <a:lstStyle/>
        <a:p>
          <a:endParaRPr lang="en-GB"/>
        </a:p>
      </dgm:t>
    </dgm:pt>
    <dgm:pt modelId="{0771DCAC-5269-4FE3-82D9-8DDC3387B75A}" type="sibTrans" cxnId="{35053C48-D72A-443F-88A3-B8DA63D153C1}">
      <dgm:prSet/>
      <dgm:spPr/>
      <dgm:t>
        <a:bodyPr/>
        <a:lstStyle/>
        <a:p>
          <a:endParaRPr lang="en-GB"/>
        </a:p>
      </dgm:t>
    </dgm:pt>
    <dgm:pt modelId="{4F89B990-5F3C-4A3D-8A5A-D4792946EE10}">
      <dgm:prSet phldrT="[Text]" custT="1"/>
      <dgm:spPr/>
      <dgm:t>
        <a:bodyPr/>
        <a:lstStyle/>
        <a:p>
          <a:r>
            <a:rPr lang="en-GB" sz="1600" dirty="0"/>
            <a:t>Patching </a:t>
          </a:r>
        </a:p>
        <a:p>
          <a:r>
            <a:rPr lang="en-GB" sz="1600" dirty="0"/>
            <a:t>and Data </a:t>
          </a:r>
          <a:r>
            <a:rPr lang="en-GB" sz="1400" dirty="0"/>
            <a:t>Augmentation</a:t>
          </a:r>
          <a:endParaRPr lang="en-GB" sz="1600" dirty="0"/>
        </a:p>
      </dgm:t>
    </dgm:pt>
    <dgm:pt modelId="{9C79581D-DBE2-4ED2-90EE-93CB8F4B3DCE}" type="parTrans" cxnId="{6C54325B-6CA6-4CC4-98E7-AFD7B5F0C157}">
      <dgm:prSet/>
      <dgm:spPr/>
      <dgm:t>
        <a:bodyPr/>
        <a:lstStyle/>
        <a:p>
          <a:endParaRPr lang="en-GB"/>
        </a:p>
      </dgm:t>
    </dgm:pt>
    <dgm:pt modelId="{C6398817-79FF-4C3F-B37F-982470B7FFFD}" type="sibTrans" cxnId="{6C54325B-6CA6-4CC4-98E7-AFD7B5F0C157}">
      <dgm:prSet/>
      <dgm:spPr/>
      <dgm:t>
        <a:bodyPr/>
        <a:lstStyle/>
        <a:p>
          <a:endParaRPr lang="en-GB"/>
        </a:p>
      </dgm:t>
    </dgm:pt>
    <dgm:pt modelId="{EB3B890E-A480-4D96-9C20-8BD7512A1A3B}">
      <dgm:prSet phldrT="[Text]"/>
      <dgm:spPr/>
      <dgm:t>
        <a:bodyPr/>
        <a:lstStyle/>
        <a:p>
          <a:r>
            <a:rPr lang="en-GB" dirty="0"/>
            <a:t>Image Segmentation</a:t>
          </a:r>
        </a:p>
      </dgm:t>
    </dgm:pt>
    <dgm:pt modelId="{A6F5545D-C8B0-423E-BF66-AA6DC64D5D25}" type="parTrans" cxnId="{BE1EDD31-A945-4AEF-87F2-FF6E3F18E35D}">
      <dgm:prSet/>
      <dgm:spPr/>
      <dgm:t>
        <a:bodyPr/>
        <a:lstStyle/>
        <a:p>
          <a:endParaRPr lang="en-GB"/>
        </a:p>
      </dgm:t>
    </dgm:pt>
    <dgm:pt modelId="{FE5565A1-030A-43A3-906D-D3603518E0DF}" type="sibTrans" cxnId="{BE1EDD31-A945-4AEF-87F2-FF6E3F18E35D}">
      <dgm:prSet/>
      <dgm:spPr/>
      <dgm:t>
        <a:bodyPr/>
        <a:lstStyle/>
        <a:p>
          <a:endParaRPr lang="en-GB"/>
        </a:p>
      </dgm:t>
    </dgm:pt>
    <dgm:pt modelId="{82687604-F306-4963-A060-2D0D8D4C9B9E}">
      <dgm:prSet phldrT="[Text]" custT="1"/>
      <dgm:spPr/>
      <dgm:t>
        <a:bodyPr/>
        <a:lstStyle/>
        <a:p>
          <a:r>
            <a:rPr lang="en-GB" sz="1800" dirty="0"/>
            <a:t>Train GAN</a:t>
          </a:r>
        </a:p>
      </dgm:t>
    </dgm:pt>
    <dgm:pt modelId="{3ABDC839-6189-4894-BF2F-B2B33EFDC0F7}" type="parTrans" cxnId="{047F3C34-7406-4925-A99E-F8891C6AAFF1}">
      <dgm:prSet/>
      <dgm:spPr/>
      <dgm:t>
        <a:bodyPr/>
        <a:lstStyle/>
        <a:p>
          <a:endParaRPr lang="en-GB"/>
        </a:p>
      </dgm:t>
    </dgm:pt>
    <dgm:pt modelId="{FF7B54EB-82A9-47C0-ACFE-0F679243987A}" type="sibTrans" cxnId="{047F3C34-7406-4925-A99E-F8891C6AAFF1}">
      <dgm:prSet/>
      <dgm:spPr/>
      <dgm:t>
        <a:bodyPr/>
        <a:lstStyle/>
        <a:p>
          <a:endParaRPr lang="en-GB"/>
        </a:p>
      </dgm:t>
    </dgm:pt>
    <dgm:pt modelId="{CD9C1847-D6D4-454D-8091-06BF4896BC57}">
      <dgm:prSet phldrT="[Text]" custT="1"/>
      <dgm:spPr/>
      <dgm:t>
        <a:bodyPr/>
        <a:lstStyle/>
        <a:p>
          <a:r>
            <a:rPr lang="en-GB" sz="1800" dirty="0"/>
            <a:t>Test Generated Images</a:t>
          </a:r>
        </a:p>
      </dgm:t>
    </dgm:pt>
    <dgm:pt modelId="{DDB5F899-5A28-41FF-A875-5DA6114387D6}" type="parTrans" cxnId="{2C397945-B61C-4ECC-A135-FAE236876BC3}">
      <dgm:prSet/>
      <dgm:spPr/>
      <dgm:t>
        <a:bodyPr/>
        <a:lstStyle/>
        <a:p>
          <a:endParaRPr lang="en-GB"/>
        </a:p>
      </dgm:t>
    </dgm:pt>
    <dgm:pt modelId="{5C32A640-E17B-4116-BB33-FF545A35A076}" type="sibTrans" cxnId="{2C397945-B61C-4ECC-A135-FAE236876BC3}">
      <dgm:prSet/>
      <dgm:spPr/>
      <dgm:t>
        <a:bodyPr/>
        <a:lstStyle/>
        <a:p>
          <a:endParaRPr lang="en-GB"/>
        </a:p>
      </dgm:t>
    </dgm:pt>
    <dgm:pt modelId="{A41DE4F5-45C9-40B0-B9EC-396B5E7EE703}">
      <dgm:prSet phldrT="[Text]"/>
      <dgm:spPr/>
      <dgm:t>
        <a:bodyPr/>
        <a:lstStyle/>
        <a:p>
          <a:r>
            <a:rPr lang="en-GB" dirty="0"/>
            <a:t>Apply CNN for data categorisation</a:t>
          </a:r>
        </a:p>
      </dgm:t>
    </dgm:pt>
    <dgm:pt modelId="{6E75EB93-AF45-4D27-9791-FB0492E8BF6C}" type="sibTrans" cxnId="{CA2619E1-8A99-4FE6-979C-25A500D23EDC}">
      <dgm:prSet/>
      <dgm:spPr/>
      <dgm:t>
        <a:bodyPr/>
        <a:lstStyle/>
        <a:p>
          <a:endParaRPr lang="en-GB"/>
        </a:p>
      </dgm:t>
    </dgm:pt>
    <dgm:pt modelId="{08A279B0-B050-4E10-BB53-3F7C2A12463A}" type="parTrans" cxnId="{CA2619E1-8A99-4FE6-979C-25A500D23EDC}">
      <dgm:prSet/>
      <dgm:spPr/>
      <dgm:t>
        <a:bodyPr/>
        <a:lstStyle/>
        <a:p>
          <a:endParaRPr lang="en-GB"/>
        </a:p>
      </dgm:t>
    </dgm:pt>
    <dgm:pt modelId="{A3720F95-288D-4C3D-9388-A7D7C9947733}" type="pres">
      <dgm:prSet presAssocID="{0FEC4C38-C41D-4BE4-B6B0-9FC555728B44}" presName="Name0" presStyleCnt="0">
        <dgm:presLayoutVars>
          <dgm:dir/>
          <dgm:resizeHandles val="exact"/>
        </dgm:presLayoutVars>
      </dgm:prSet>
      <dgm:spPr/>
    </dgm:pt>
    <dgm:pt modelId="{046313E1-823D-45EC-9E22-0FD5C4E22BAB}" type="pres">
      <dgm:prSet presAssocID="{0FEC4C38-C41D-4BE4-B6B0-9FC555728B44}" presName="fgShape" presStyleLbl="fgShp" presStyleIdx="0" presStyleCnt="1"/>
      <dgm:spPr>
        <a:prstGeom prst="rightArrow">
          <a:avLst/>
        </a:prstGeom>
      </dgm:spPr>
    </dgm:pt>
    <dgm:pt modelId="{9A795AA9-43BE-406E-AC83-80A67A42C8D5}" type="pres">
      <dgm:prSet presAssocID="{0FEC4C38-C41D-4BE4-B6B0-9FC555728B44}" presName="linComp" presStyleCnt="0"/>
      <dgm:spPr/>
    </dgm:pt>
    <dgm:pt modelId="{158FD5F6-A54A-4792-B3B5-0DCBEED6763F}" type="pres">
      <dgm:prSet presAssocID="{31908C92-ADDD-408F-A348-B5BC97B0E72A}" presName="compNode" presStyleCnt="0"/>
      <dgm:spPr/>
    </dgm:pt>
    <dgm:pt modelId="{9A965BE3-5489-4741-BAFF-7491DFD3D720}" type="pres">
      <dgm:prSet presAssocID="{31908C92-ADDD-408F-A348-B5BC97B0E72A}" presName="bkgdShape" presStyleLbl="node1" presStyleIdx="0" presStyleCnt="6"/>
      <dgm:spPr/>
    </dgm:pt>
    <dgm:pt modelId="{4F1A280D-111E-4443-B8C5-B139816DE599}" type="pres">
      <dgm:prSet presAssocID="{31908C92-ADDD-408F-A348-B5BC97B0E72A}" presName="nodeTx" presStyleLbl="node1" presStyleIdx="0" presStyleCnt="6">
        <dgm:presLayoutVars>
          <dgm:bulletEnabled val="1"/>
        </dgm:presLayoutVars>
      </dgm:prSet>
      <dgm:spPr/>
    </dgm:pt>
    <dgm:pt modelId="{1C1D51D9-C2C0-4E58-8FB6-6D21064A01E4}" type="pres">
      <dgm:prSet presAssocID="{31908C92-ADDD-408F-A348-B5BC97B0E72A}" presName="invisiNode" presStyleLbl="node1" presStyleIdx="0" presStyleCnt="6"/>
      <dgm:spPr/>
    </dgm:pt>
    <dgm:pt modelId="{EC7E6E06-E927-4CC8-808F-720B9AFFE27D}" type="pres">
      <dgm:prSet presAssocID="{31908C92-ADDD-408F-A348-B5BC97B0E72A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ECEBF908-62E9-4F6E-BFA4-0362F2110EE0}" type="pres">
      <dgm:prSet presAssocID="{0771DCAC-5269-4FE3-82D9-8DDC3387B75A}" presName="sibTrans" presStyleLbl="sibTrans2D1" presStyleIdx="0" presStyleCnt="0"/>
      <dgm:spPr/>
    </dgm:pt>
    <dgm:pt modelId="{EE02C6CA-212A-44FA-A84B-F08FBB6EF99D}" type="pres">
      <dgm:prSet presAssocID="{4F89B990-5F3C-4A3D-8A5A-D4792946EE10}" presName="compNode" presStyleCnt="0"/>
      <dgm:spPr/>
    </dgm:pt>
    <dgm:pt modelId="{0EE59349-1960-4C09-BAEB-E7D2A2D0F2D7}" type="pres">
      <dgm:prSet presAssocID="{4F89B990-5F3C-4A3D-8A5A-D4792946EE10}" presName="bkgdShape" presStyleLbl="node1" presStyleIdx="1" presStyleCnt="6"/>
      <dgm:spPr/>
    </dgm:pt>
    <dgm:pt modelId="{5C77B469-0793-4EE7-9817-BB36C0ADE9D8}" type="pres">
      <dgm:prSet presAssocID="{4F89B990-5F3C-4A3D-8A5A-D4792946EE10}" presName="nodeTx" presStyleLbl="node1" presStyleIdx="1" presStyleCnt="6">
        <dgm:presLayoutVars>
          <dgm:bulletEnabled val="1"/>
        </dgm:presLayoutVars>
      </dgm:prSet>
      <dgm:spPr/>
    </dgm:pt>
    <dgm:pt modelId="{C0FC6FD6-4C1E-4844-B738-BA7BF4BF0B42}" type="pres">
      <dgm:prSet presAssocID="{4F89B990-5F3C-4A3D-8A5A-D4792946EE10}" presName="invisiNode" presStyleLbl="node1" presStyleIdx="1" presStyleCnt="6"/>
      <dgm:spPr/>
    </dgm:pt>
    <dgm:pt modelId="{9DF84E5D-29E6-486F-876B-2F8F5EEC5E8C}" type="pres">
      <dgm:prSet presAssocID="{4F89B990-5F3C-4A3D-8A5A-D4792946EE10}" presName="imagNode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FD9BE301-AFF4-4F4B-8E39-E448AEDDBD55}" type="pres">
      <dgm:prSet presAssocID="{C6398817-79FF-4C3F-B37F-982470B7FFFD}" presName="sibTrans" presStyleLbl="sibTrans2D1" presStyleIdx="0" presStyleCnt="0"/>
      <dgm:spPr/>
    </dgm:pt>
    <dgm:pt modelId="{DE4DEDA6-21EC-4CEA-92D8-9BDA8F8FBCA4}" type="pres">
      <dgm:prSet presAssocID="{EB3B890E-A480-4D96-9C20-8BD7512A1A3B}" presName="compNode" presStyleCnt="0"/>
      <dgm:spPr/>
    </dgm:pt>
    <dgm:pt modelId="{095347A6-D814-4EBF-AA43-2C0BDFCB07E1}" type="pres">
      <dgm:prSet presAssocID="{EB3B890E-A480-4D96-9C20-8BD7512A1A3B}" presName="bkgdShape" presStyleLbl="node1" presStyleIdx="2" presStyleCnt="6"/>
      <dgm:spPr/>
    </dgm:pt>
    <dgm:pt modelId="{60A7F391-A1FD-4DDB-A7B5-84A854696BF7}" type="pres">
      <dgm:prSet presAssocID="{EB3B890E-A480-4D96-9C20-8BD7512A1A3B}" presName="nodeTx" presStyleLbl="node1" presStyleIdx="2" presStyleCnt="6">
        <dgm:presLayoutVars>
          <dgm:bulletEnabled val="1"/>
        </dgm:presLayoutVars>
      </dgm:prSet>
      <dgm:spPr/>
    </dgm:pt>
    <dgm:pt modelId="{AB71519D-50FD-4A85-9629-4384F282939F}" type="pres">
      <dgm:prSet presAssocID="{EB3B890E-A480-4D96-9C20-8BD7512A1A3B}" presName="invisiNode" presStyleLbl="node1" presStyleIdx="2" presStyleCnt="6"/>
      <dgm:spPr/>
    </dgm:pt>
    <dgm:pt modelId="{EFE9FD9E-1E10-4881-A795-CA24299D499B}" type="pres">
      <dgm:prSet presAssocID="{EB3B890E-A480-4D96-9C20-8BD7512A1A3B}" presName="imagNode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122213A-A2EF-4116-A391-92964A775A37}" type="pres">
      <dgm:prSet presAssocID="{FE5565A1-030A-43A3-906D-D3603518E0DF}" presName="sibTrans" presStyleLbl="sibTrans2D1" presStyleIdx="0" presStyleCnt="0"/>
      <dgm:spPr/>
    </dgm:pt>
    <dgm:pt modelId="{E56369A9-6CCD-417E-A2A4-144E71A92594}" type="pres">
      <dgm:prSet presAssocID="{82687604-F306-4963-A060-2D0D8D4C9B9E}" presName="compNode" presStyleCnt="0"/>
      <dgm:spPr/>
    </dgm:pt>
    <dgm:pt modelId="{1E6CE60D-6E64-4551-A98B-9051892C506B}" type="pres">
      <dgm:prSet presAssocID="{82687604-F306-4963-A060-2D0D8D4C9B9E}" presName="bkgdShape" presStyleLbl="node1" presStyleIdx="3" presStyleCnt="6"/>
      <dgm:spPr/>
    </dgm:pt>
    <dgm:pt modelId="{9BAB2CA0-1AEB-4646-A157-5D8016FFC4FF}" type="pres">
      <dgm:prSet presAssocID="{82687604-F306-4963-A060-2D0D8D4C9B9E}" presName="nodeTx" presStyleLbl="node1" presStyleIdx="3" presStyleCnt="6">
        <dgm:presLayoutVars>
          <dgm:bulletEnabled val="1"/>
        </dgm:presLayoutVars>
      </dgm:prSet>
      <dgm:spPr/>
    </dgm:pt>
    <dgm:pt modelId="{DE2048FE-7305-4974-AC6D-4E7B688DF40A}" type="pres">
      <dgm:prSet presAssocID="{82687604-F306-4963-A060-2D0D8D4C9B9E}" presName="invisiNode" presStyleLbl="node1" presStyleIdx="3" presStyleCnt="6"/>
      <dgm:spPr/>
    </dgm:pt>
    <dgm:pt modelId="{F37B0A2B-002D-4ED1-9AEF-5041A0E22474}" type="pres">
      <dgm:prSet presAssocID="{82687604-F306-4963-A060-2D0D8D4C9B9E}" presName="imagNode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4000" r="-114000"/>
          </a:stretch>
        </a:blipFill>
      </dgm:spPr>
    </dgm:pt>
    <dgm:pt modelId="{21705FBA-52BD-41C7-8A6D-3B2C86134D73}" type="pres">
      <dgm:prSet presAssocID="{FF7B54EB-82A9-47C0-ACFE-0F679243987A}" presName="sibTrans" presStyleLbl="sibTrans2D1" presStyleIdx="0" presStyleCnt="0"/>
      <dgm:spPr/>
    </dgm:pt>
    <dgm:pt modelId="{948B7184-35D3-4866-AF6B-932804630690}" type="pres">
      <dgm:prSet presAssocID="{A41DE4F5-45C9-40B0-B9EC-396B5E7EE703}" presName="compNode" presStyleCnt="0"/>
      <dgm:spPr/>
    </dgm:pt>
    <dgm:pt modelId="{7688F5A1-F46E-4161-8A8E-5BD175F663AA}" type="pres">
      <dgm:prSet presAssocID="{A41DE4F5-45C9-40B0-B9EC-396B5E7EE703}" presName="bkgdShape" presStyleLbl="node1" presStyleIdx="4" presStyleCnt="6"/>
      <dgm:spPr/>
    </dgm:pt>
    <dgm:pt modelId="{BA06478E-EB8B-4205-B2E4-E215619F60DF}" type="pres">
      <dgm:prSet presAssocID="{A41DE4F5-45C9-40B0-B9EC-396B5E7EE703}" presName="nodeTx" presStyleLbl="node1" presStyleIdx="4" presStyleCnt="6">
        <dgm:presLayoutVars>
          <dgm:bulletEnabled val="1"/>
        </dgm:presLayoutVars>
      </dgm:prSet>
      <dgm:spPr/>
    </dgm:pt>
    <dgm:pt modelId="{5B81C9D1-8AE9-4394-A6B1-AF20FE4B59F8}" type="pres">
      <dgm:prSet presAssocID="{A41DE4F5-45C9-40B0-B9EC-396B5E7EE703}" presName="invisiNode" presStyleLbl="node1" presStyleIdx="4" presStyleCnt="6"/>
      <dgm:spPr/>
    </dgm:pt>
    <dgm:pt modelId="{C6C44DFB-55AC-4378-974C-722BBEB265EC}" type="pres">
      <dgm:prSet presAssocID="{A41DE4F5-45C9-40B0-B9EC-396B5E7EE703}" presName="imagNode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0" r="-110000"/>
          </a:stretch>
        </a:blipFill>
      </dgm:spPr>
    </dgm:pt>
    <dgm:pt modelId="{A11FF0A8-0ED5-4D32-88A6-90A15DC9B0DC}" type="pres">
      <dgm:prSet presAssocID="{6E75EB93-AF45-4D27-9791-FB0492E8BF6C}" presName="sibTrans" presStyleLbl="sibTrans2D1" presStyleIdx="0" presStyleCnt="0"/>
      <dgm:spPr/>
    </dgm:pt>
    <dgm:pt modelId="{B002DDE2-7EF2-4AE9-AEB0-4045C9D11D24}" type="pres">
      <dgm:prSet presAssocID="{CD9C1847-D6D4-454D-8091-06BF4896BC57}" presName="compNode" presStyleCnt="0"/>
      <dgm:spPr/>
    </dgm:pt>
    <dgm:pt modelId="{03519FFC-BF05-44A3-AEE4-44617DD0201C}" type="pres">
      <dgm:prSet presAssocID="{CD9C1847-D6D4-454D-8091-06BF4896BC57}" presName="bkgdShape" presStyleLbl="node1" presStyleIdx="5" presStyleCnt="6"/>
      <dgm:spPr/>
    </dgm:pt>
    <dgm:pt modelId="{A5AF33E4-ACCC-40A3-9D08-3A9A0A5F3811}" type="pres">
      <dgm:prSet presAssocID="{CD9C1847-D6D4-454D-8091-06BF4896BC57}" presName="nodeTx" presStyleLbl="node1" presStyleIdx="5" presStyleCnt="6">
        <dgm:presLayoutVars>
          <dgm:bulletEnabled val="1"/>
        </dgm:presLayoutVars>
      </dgm:prSet>
      <dgm:spPr/>
    </dgm:pt>
    <dgm:pt modelId="{B61D682F-7657-4411-9800-0F1F4942E6D6}" type="pres">
      <dgm:prSet presAssocID="{CD9C1847-D6D4-454D-8091-06BF4896BC57}" presName="invisiNode" presStyleLbl="node1" presStyleIdx="5" presStyleCnt="6"/>
      <dgm:spPr/>
    </dgm:pt>
    <dgm:pt modelId="{0F7AF234-A9CB-4E15-A28C-68C7C195FCB4}" type="pres">
      <dgm:prSet presAssocID="{CD9C1847-D6D4-454D-8091-06BF4896BC57}" presName="imagNod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000" r="-69000"/>
          </a:stretch>
        </a:blipFill>
      </dgm:spPr>
    </dgm:pt>
  </dgm:ptLst>
  <dgm:cxnLst>
    <dgm:cxn modelId="{254C1F05-7278-4820-A0BE-6604E3F321EC}" type="presOf" srcId="{4F89B990-5F3C-4A3D-8A5A-D4792946EE10}" destId="{5C77B469-0793-4EE7-9817-BB36C0ADE9D8}" srcOrd="1" destOrd="0" presId="urn:microsoft.com/office/officeart/2005/8/layout/hList7"/>
    <dgm:cxn modelId="{F9A8680D-5E4C-46EC-810C-FC80DFC3F55B}" type="presOf" srcId="{EB3B890E-A480-4D96-9C20-8BD7512A1A3B}" destId="{095347A6-D814-4EBF-AA43-2C0BDFCB07E1}" srcOrd="0" destOrd="0" presId="urn:microsoft.com/office/officeart/2005/8/layout/hList7"/>
    <dgm:cxn modelId="{861C4715-4763-4DC6-A8B7-6EAA5610AF48}" type="presOf" srcId="{A41DE4F5-45C9-40B0-B9EC-396B5E7EE703}" destId="{BA06478E-EB8B-4205-B2E4-E215619F60DF}" srcOrd="1" destOrd="0" presId="urn:microsoft.com/office/officeart/2005/8/layout/hList7"/>
    <dgm:cxn modelId="{7CEB7021-442D-4013-A3AB-47F9D1E1FF85}" type="presOf" srcId="{31908C92-ADDD-408F-A348-B5BC97B0E72A}" destId="{4F1A280D-111E-4443-B8C5-B139816DE599}" srcOrd="1" destOrd="0" presId="urn:microsoft.com/office/officeart/2005/8/layout/hList7"/>
    <dgm:cxn modelId="{2C1E8125-41F4-4EC2-B514-20BA06463F89}" type="presOf" srcId="{EB3B890E-A480-4D96-9C20-8BD7512A1A3B}" destId="{60A7F391-A1FD-4DDB-A7B5-84A854696BF7}" srcOrd="1" destOrd="0" presId="urn:microsoft.com/office/officeart/2005/8/layout/hList7"/>
    <dgm:cxn modelId="{BE1EDD31-A945-4AEF-87F2-FF6E3F18E35D}" srcId="{0FEC4C38-C41D-4BE4-B6B0-9FC555728B44}" destId="{EB3B890E-A480-4D96-9C20-8BD7512A1A3B}" srcOrd="2" destOrd="0" parTransId="{A6F5545D-C8B0-423E-BF66-AA6DC64D5D25}" sibTransId="{FE5565A1-030A-43A3-906D-D3603518E0DF}"/>
    <dgm:cxn modelId="{047F3C34-7406-4925-A99E-F8891C6AAFF1}" srcId="{0FEC4C38-C41D-4BE4-B6B0-9FC555728B44}" destId="{82687604-F306-4963-A060-2D0D8D4C9B9E}" srcOrd="3" destOrd="0" parTransId="{3ABDC839-6189-4894-BF2F-B2B33EFDC0F7}" sibTransId="{FF7B54EB-82A9-47C0-ACFE-0F679243987A}"/>
    <dgm:cxn modelId="{876EC53F-863B-421E-8FA2-664023D19D1E}" type="presOf" srcId="{82687604-F306-4963-A060-2D0D8D4C9B9E}" destId="{9BAB2CA0-1AEB-4646-A157-5D8016FFC4FF}" srcOrd="1" destOrd="0" presId="urn:microsoft.com/office/officeart/2005/8/layout/hList7"/>
    <dgm:cxn modelId="{6C54325B-6CA6-4CC4-98E7-AFD7B5F0C157}" srcId="{0FEC4C38-C41D-4BE4-B6B0-9FC555728B44}" destId="{4F89B990-5F3C-4A3D-8A5A-D4792946EE10}" srcOrd="1" destOrd="0" parTransId="{9C79581D-DBE2-4ED2-90EE-93CB8F4B3DCE}" sibTransId="{C6398817-79FF-4C3F-B37F-982470B7FFFD}"/>
    <dgm:cxn modelId="{4F233E64-720E-4F93-8EF7-1A9E58016B64}" type="presOf" srcId="{CD9C1847-D6D4-454D-8091-06BF4896BC57}" destId="{03519FFC-BF05-44A3-AEE4-44617DD0201C}" srcOrd="0" destOrd="0" presId="urn:microsoft.com/office/officeart/2005/8/layout/hList7"/>
    <dgm:cxn modelId="{2C397945-B61C-4ECC-A135-FAE236876BC3}" srcId="{0FEC4C38-C41D-4BE4-B6B0-9FC555728B44}" destId="{CD9C1847-D6D4-454D-8091-06BF4896BC57}" srcOrd="5" destOrd="0" parTransId="{DDB5F899-5A28-41FF-A875-5DA6114387D6}" sibTransId="{5C32A640-E17B-4116-BB33-FF545A35A076}"/>
    <dgm:cxn modelId="{35053C48-D72A-443F-88A3-B8DA63D153C1}" srcId="{0FEC4C38-C41D-4BE4-B6B0-9FC555728B44}" destId="{31908C92-ADDD-408F-A348-B5BC97B0E72A}" srcOrd="0" destOrd="0" parTransId="{E226F952-48AA-4AB2-AD37-C440D1917583}" sibTransId="{0771DCAC-5269-4FE3-82D9-8DDC3387B75A}"/>
    <dgm:cxn modelId="{1E28926A-0825-4C76-9BD5-6D4DFF022268}" type="presOf" srcId="{CD9C1847-D6D4-454D-8091-06BF4896BC57}" destId="{A5AF33E4-ACCC-40A3-9D08-3A9A0A5F3811}" srcOrd="1" destOrd="0" presId="urn:microsoft.com/office/officeart/2005/8/layout/hList7"/>
    <dgm:cxn modelId="{D86C164C-856A-42F7-8E6E-04DD7B5E04B2}" type="presOf" srcId="{0771DCAC-5269-4FE3-82D9-8DDC3387B75A}" destId="{ECEBF908-62E9-4F6E-BFA4-0362F2110EE0}" srcOrd="0" destOrd="0" presId="urn:microsoft.com/office/officeart/2005/8/layout/hList7"/>
    <dgm:cxn modelId="{31B46D7C-F6A6-4763-9498-3A5B7EBF6413}" type="presOf" srcId="{0FEC4C38-C41D-4BE4-B6B0-9FC555728B44}" destId="{A3720F95-288D-4C3D-9388-A7D7C9947733}" srcOrd="0" destOrd="0" presId="urn:microsoft.com/office/officeart/2005/8/layout/hList7"/>
    <dgm:cxn modelId="{13C0D594-0AB3-44E6-B54F-442143D897EC}" type="presOf" srcId="{4F89B990-5F3C-4A3D-8A5A-D4792946EE10}" destId="{0EE59349-1960-4C09-BAEB-E7D2A2D0F2D7}" srcOrd="0" destOrd="0" presId="urn:microsoft.com/office/officeart/2005/8/layout/hList7"/>
    <dgm:cxn modelId="{2246F394-E9C0-4BC9-B99C-316BC1C15890}" type="presOf" srcId="{6E75EB93-AF45-4D27-9791-FB0492E8BF6C}" destId="{A11FF0A8-0ED5-4D32-88A6-90A15DC9B0DC}" srcOrd="0" destOrd="0" presId="urn:microsoft.com/office/officeart/2005/8/layout/hList7"/>
    <dgm:cxn modelId="{2D0B5295-46A2-4DAE-AE6C-01B7A0EC6479}" type="presOf" srcId="{FE5565A1-030A-43A3-906D-D3603518E0DF}" destId="{E122213A-A2EF-4116-A391-92964A775A37}" srcOrd="0" destOrd="0" presId="urn:microsoft.com/office/officeart/2005/8/layout/hList7"/>
    <dgm:cxn modelId="{C1A7D79B-121A-4989-99FF-15CE3643C9E0}" type="presOf" srcId="{FF7B54EB-82A9-47C0-ACFE-0F679243987A}" destId="{21705FBA-52BD-41C7-8A6D-3B2C86134D73}" srcOrd="0" destOrd="0" presId="urn:microsoft.com/office/officeart/2005/8/layout/hList7"/>
    <dgm:cxn modelId="{47968F9E-9142-435F-AADD-6A5100D3B422}" type="presOf" srcId="{A41DE4F5-45C9-40B0-B9EC-396B5E7EE703}" destId="{7688F5A1-F46E-4161-8A8E-5BD175F663AA}" srcOrd="0" destOrd="0" presId="urn:microsoft.com/office/officeart/2005/8/layout/hList7"/>
    <dgm:cxn modelId="{BC6022A2-D8F6-4408-84E1-C54616A3FEFE}" type="presOf" srcId="{31908C92-ADDD-408F-A348-B5BC97B0E72A}" destId="{9A965BE3-5489-4741-BAFF-7491DFD3D720}" srcOrd="0" destOrd="0" presId="urn:microsoft.com/office/officeart/2005/8/layout/hList7"/>
    <dgm:cxn modelId="{CA2619E1-8A99-4FE6-979C-25A500D23EDC}" srcId="{0FEC4C38-C41D-4BE4-B6B0-9FC555728B44}" destId="{A41DE4F5-45C9-40B0-B9EC-396B5E7EE703}" srcOrd="4" destOrd="0" parTransId="{08A279B0-B050-4E10-BB53-3F7C2A12463A}" sibTransId="{6E75EB93-AF45-4D27-9791-FB0492E8BF6C}"/>
    <dgm:cxn modelId="{E040D9E5-FDE2-4700-9729-6E09DE740B02}" type="presOf" srcId="{C6398817-79FF-4C3F-B37F-982470B7FFFD}" destId="{FD9BE301-AFF4-4F4B-8E39-E448AEDDBD55}" srcOrd="0" destOrd="0" presId="urn:microsoft.com/office/officeart/2005/8/layout/hList7"/>
    <dgm:cxn modelId="{BE4FF9E7-F12C-4DB8-AE9E-0DBA44757DAC}" type="presOf" srcId="{82687604-F306-4963-A060-2D0D8D4C9B9E}" destId="{1E6CE60D-6E64-4551-A98B-9051892C506B}" srcOrd="0" destOrd="0" presId="urn:microsoft.com/office/officeart/2005/8/layout/hList7"/>
    <dgm:cxn modelId="{DE9010A3-DE9B-45ED-90D9-E05DAE5CDDF0}" type="presParOf" srcId="{A3720F95-288D-4C3D-9388-A7D7C9947733}" destId="{046313E1-823D-45EC-9E22-0FD5C4E22BAB}" srcOrd="0" destOrd="0" presId="urn:microsoft.com/office/officeart/2005/8/layout/hList7"/>
    <dgm:cxn modelId="{AB93E7FB-2156-4703-A323-F24B26A49D5C}" type="presParOf" srcId="{A3720F95-288D-4C3D-9388-A7D7C9947733}" destId="{9A795AA9-43BE-406E-AC83-80A67A42C8D5}" srcOrd="1" destOrd="0" presId="urn:microsoft.com/office/officeart/2005/8/layout/hList7"/>
    <dgm:cxn modelId="{BC8F8986-B9B4-458A-99D9-96EE3C4C56B6}" type="presParOf" srcId="{9A795AA9-43BE-406E-AC83-80A67A42C8D5}" destId="{158FD5F6-A54A-4792-B3B5-0DCBEED6763F}" srcOrd="0" destOrd="0" presId="urn:microsoft.com/office/officeart/2005/8/layout/hList7"/>
    <dgm:cxn modelId="{BFAE0806-06E8-4EF6-B2F4-A58A3C07F95B}" type="presParOf" srcId="{158FD5F6-A54A-4792-B3B5-0DCBEED6763F}" destId="{9A965BE3-5489-4741-BAFF-7491DFD3D720}" srcOrd="0" destOrd="0" presId="urn:microsoft.com/office/officeart/2005/8/layout/hList7"/>
    <dgm:cxn modelId="{4266DE1D-AE4C-475E-80EF-6AAE56849DB7}" type="presParOf" srcId="{158FD5F6-A54A-4792-B3B5-0DCBEED6763F}" destId="{4F1A280D-111E-4443-B8C5-B139816DE599}" srcOrd="1" destOrd="0" presId="urn:microsoft.com/office/officeart/2005/8/layout/hList7"/>
    <dgm:cxn modelId="{BD82FC31-2E8C-4AB3-83D1-F1A7AF52F0F3}" type="presParOf" srcId="{158FD5F6-A54A-4792-B3B5-0DCBEED6763F}" destId="{1C1D51D9-C2C0-4E58-8FB6-6D21064A01E4}" srcOrd="2" destOrd="0" presId="urn:microsoft.com/office/officeart/2005/8/layout/hList7"/>
    <dgm:cxn modelId="{48A3A17C-1498-4762-9A76-34D5E9033D59}" type="presParOf" srcId="{158FD5F6-A54A-4792-B3B5-0DCBEED6763F}" destId="{EC7E6E06-E927-4CC8-808F-720B9AFFE27D}" srcOrd="3" destOrd="0" presId="urn:microsoft.com/office/officeart/2005/8/layout/hList7"/>
    <dgm:cxn modelId="{9D22A447-CC3A-4573-AFEB-F10898A89805}" type="presParOf" srcId="{9A795AA9-43BE-406E-AC83-80A67A42C8D5}" destId="{ECEBF908-62E9-4F6E-BFA4-0362F2110EE0}" srcOrd="1" destOrd="0" presId="urn:microsoft.com/office/officeart/2005/8/layout/hList7"/>
    <dgm:cxn modelId="{0BE0468A-FFF0-46EE-8894-BE4D9E9FEB0C}" type="presParOf" srcId="{9A795AA9-43BE-406E-AC83-80A67A42C8D5}" destId="{EE02C6CA-212A-44FA-A84B-F08FBB6EF99D}" srcOrd="2" destOrd="0" presId="urn:microsoft.com/office/officeart/2005/8/layout/hList7"/>
    <dgm:cxn modelId="{AB9DF623-1DE5-474C-BECE-A16C6B7F7760}" type="presParOf" srcId="{EE02C6CA-212A-44FA-A84B-F08FBB6EF99D}" destId="{0EE59349-1960-4C09-BAEB-E7D2A2D0F2D7}" srcOrd="0" destOrd="0" presId="urn:microsoft.com/office/officeart/2005/8/layout/hList7"/>
    <dgm:cxn modelId="{F277818A-279D-44C7-9B5A-DAAE575B2199}" type="presParOf" srcId="{EE02C6CA-212A-44FA-A84B-F08FBB6EF99D}" destId="{5C77B469-0793-4EE7-9817-BB36C0ADE9D8}" srcOrd="1" destOrd="0" presId="urn:microsoft.com/office/officeart/2005/8/layout/hList7"/>
    <dgm:cxn modelId="{DC80CE3B-CE5F-426A-9E0D-0767EE8E098C}" type="presParOf" srcId="{EE02C6CA-212A-44FA-A84B-F08FBB6EF99D}" destId="{C0FC6FD6-4C1E-4844-B738-BA7BF4BF0B42}" srcOrd="2" destOrd="0" presId="urn:microsoft.com/office/officeart/2005/8/layout/hList7"/>
    <dgm:cxn modelId="{470FB413-173E-4025-8699-FCEC34D2BB9E}" type="presParOf" srcId="{EE02C6CA-212A-44FA-A84B-F08FBB6EF99D}" destId="{9DF84E5D-29E6-486F-876B-2F8F5EEC5E8C}" srcOrd="3" destOrd="0" presId="urn:microsoft.com/office/officeart/2005/8/layout/hList7"/>
    <dgm:cxn modelId="{CFDA4D19-AA94-41B0-9E43-5B31EC670DDF}" type="presParOf" srcId="{9A795AA9-43BE-406E-AC83-80A67A42C8D5}" destId="{FD9BE301-AFF4-4F4B-8E39-E448AEDDBD55}" srcOrd="3" destOrd="0" presId="urn:microsoft.com/office/officeart/2005/8/layout/hList7"/>
    <dgm:cxn modelId="{C8CC5C0A-B723-4349-9FEB-CD184F43F806}" type="presParOf" srcId="{9A795AA9-43BE-406E-AC83-80A67A42C8D5}" destId="{DE4DEDA6-21EC-4CEA-92D8-9BDA8F8FBCA4}" srcOrd="4" destOrd="0" presId="urn:microsoft.com/office/officeart/2005/8/layout/hList7"/>
    <dgm:cxn modelId="{0D45CF5D-D459-40F5-A3D4-C7ECC16B498F}" type="presParOf" srcId="{DE4DEDA6-21EC-4CEA-92D8-9BDA8F8FBCA4}" destId="{095347A6-D814-4EBF-AA43-2C0BDFCB07E1}" srcOrd="0" destOrd="0" presId="urn:microsoft.com/office/officeart/2005/8/layout/hList7"/>
    <dgm:cxn modelId="{E1694ED2-A6FD-4A98-A1A3-8A0B50AB3DBC}" type="presParOf" srcId="{DE4DEDA6-21EC-4CEA-92D8-9BDA8F8FBCA4}" destId="{60A7F391-A1FD-4DDB-A7B5-84A854696BF7}" srcOrd="1" destOrd="0" presId="urn:microsoft.com/office/officeart/2005/8/layout/hList7"/>
    <dgm:cxn modelId="{5B264D3E-FA2C-4742-929C-30447AE2D1B4}" type="presParOf" srcId="{DE4DEDA6-21EC-4CEA-92D8-9BDA8F8FBCA4}" destId="{AB71519D-50FD-4A85-9629-4384F282939F}" srcOrd="2" destOrd="0" presId="urn:microsoft.com/office/officeart/2005/8/layout/hList7"/>
    <dgm:cxn modelId="{3697D374-3D88-4878-9BB8-801C4D244498}" type="presParOf" srcId="{DE4DEDA6-21EC-4CEA-92D8-9BDA8F8FBCA4}" destId="{EFE9FD9E-1E10-4881-A795-CA24299D499B}" srcOrd="3" destOrd="0" presId="urn:microsoft.com/office/officeart/2005/8/layout/hList7"/>
    <dgm:cxn modelId="{95C572F0-E443-49DA-A8A1-8102170D348A}" type="presParOf" srcId="{9A795AA9-43BE-406E-AC83-80A67A42C8D5}" destId="{E122213A-A2EF-4116-A391-92964A775A37}" srcOrd="5" destOrd="0" presId="urn:microsoft.com/office/officeart/2005/8/layout/hList7"/>
    <dgm:cxn modelId="{02C5D914-B756-422E-A7FA-00661E592E94}" type="presParOf" srcId="{9A795AA9-43BE-406E-AC83-80A67A42C8D5}" destId="{E56369A9-6CCD-417E-A2A4-144E71A92594}" srcOrd="6" destOrd="0" presId="urn:microsoft.com/office/officeart/2005/8/layout/hList7"/>
    <dgm:cxn modelId="{BD73D5D5-24F0-4FF0-9F2C-0F630D2E0964}" type="presParOf" srcId="{E56369A9-6CCD-417E-A2A4-144E71A92594}" destId="{1E6CE60D-6E64-4551-A98B-9051892C506B}" srcOrd="0" destOrd="0" presId="urn:microsoft.com/office/officeart/2005/8/layout/hList7"/>
    <dgm:cxn modelId="{B81962F6-F0B0-4883-8567-6144EA7EB426}" type="presParOf" srcId="{E56369A9-6CCD-417E-A2A4-144E71A92594}" destId="{9BAB2CA0-1AEB-4646-A157-5D8016FFC4FF}" srcOrd="1" destOrd="0" presId="urn:microsoft.com/office/officeart/2005/8/layout/hList7"/>
    <dgm:cxn modelId="{683A1A4F-A9C0-4228-8ECD-BE8BF4A56618}" type="presParOf" srcId="{E56369A9-6CCD-417E-A2A4-144E71A92594}" destId="{DE2048FE-7305-4974-AC6D-4E7B688DF40A}" srcOrd="2" destOrd="0" presId="urn:microsoft.com/office/officeart/2005/8/layout/hList7"/>
    <dgm:cxn modelId="{2EF9F511-9C2F-46DD-A8BA-27846065A35C}" type="presParOf" srcId="{E56369A9-6CCD-417E-A2A4-144E71A92594}" destId="{F37B0A2B-002D-4ED1-9AEF-5041A0E22474}" srcOrd="3" destOrd="0" presId="urn:microsoft.com/office/officeart/2005/8/layout/hList7"/>
    <dgm:cxn modelId="{0E4559DC-3CC0-498D-821D-AE0E114BDAD2}" type="presParOf" srcId="{9A795AA9-43BE-406E-AC83-80A67A42C8D5}" destId="{21705FBA-52BD-41C7-8A6D-3B2C86134D73}" srcOrd="7" destOrd="0" presId="urn:microsoft.com/office/officeart/2005/8/layout/hList7"/>
    <dgm:cxn modelId="{B9A8D613-D234-4254-BABD-8EFCA63231C6}" type="presParOf" srcId="{9A795AA9-43BE-406E-AC83-80A67A42C8D5}" destId="{948B7184-35D3-4866-AF6B-932804630690}" srcOrd="8" destOrd="0" presId="urn:microsoft.com/office/officeart/2005/8/layout/hList7"/>
    <dgm:cxn modelId="{FD27F27E-6F9C-4156-AEF7-2E3CEF10911C}" type="presParOf" srcId="{948B7184-35D3-4866-AF6B-932804630690}" destId="{7688F5A1-F46E-4161-8A8E-5BD175F663AA}" srcOrd="0" destOrd="0" presId="urn:microsoft.com/office/officeart/2005/8/layout/hList7"/>
    <dgm:cxn modelId="{9F0004AB-7A0E-4BEC-AAB4-877F81AC4C7B}" type="presParOf" srcId="{948B7184-35D3-4866-AF6B-932804630690}" destId="{BA06478E-EB8B-4205-B2E4-E215619F60DF}" srcOrd="1" destOrd="0" presId="urn:microsoft.com/office/officeart/2005/8/layout/hList7"/>
    <dgm:cxn modelId="{98A2ACC8-A9DB-42E5-810B-276CFAADFCE0}" type="presParOf" srcId="{948B7184-35D3-4866-AF6B-932804630690}" destId="{5B81C9D1-8AE9-4394-A6B1-AF20FE4B59F8}" srcOrd="2" destOrd="0" presId="urn:microsoft.com/office/officeart/2005/8/layout/hList7"/>
    <dgm:cxn modelId="{264C8CA6-E7B8-4134-A5E0-71B9FC832A8E}" type="presParOf" srcId="{948B7184-35D3-4866-AF6B-932804630690}" destId="{C6C44DFB-55AC-4378-974C-722BBEB265EC}" srcOrd="3" destOrd="0" presId="urn:microsoft.com/office/officeart/2005/8/layout/hList7"/>
    <dgm:cxn modelId="{B9464EA1-A6F8-425B-B7FD-B2A04A443964}" type="presParOf" srcId="{9A795AA9-43BE-406E-AC83-80A67A42C8D5}" destId="{A11FF0A8-0ED5-4D32-88A6-90A15DC9B0DC}" srcOrd="9" destOrd="0" presId="urn:microsoft.com/office/officeart/2005/8/layout/hList7"/>
    <dgm:cxn modelId="{FB603570-3BE4-4677-82A6-C15ED32F48C5}" type="presParOf" srcId="{9A795AA9-43BE-406E-AC83-80A67A42C8D5}" destId="{B002DDE2-7EF2-4AE9-AEB0-4045C9D11D24}" srcOrd="10" destOrd="0" presId="urn:microsoft.com/office/officeart/2005/8/layout/hList7"/>
    <dgm:cxn modelId="{E21F6641-AB5F-4D1D-A13C-51F38E0CEB11}" type="presParOf" srcId="{B002DDE2-7EF2-4AE9-AEB0-4045C9D11D24}" destId="{03519FFC-BF05-44A3-AEE4-44617DD0201C}" srcOrd="0" destOrd="0" presId="urn:microsoft.com/office/officeart/2005/8/layout/hList7"/>
    <dgm:cxn modelId="{DBEE983E-5CD8-4F2C-AE61-CABEBDFCF141}" type="presParOf" srcId="{B002DDE2-7EF2-4AE9-AEB0-4045C9D11D24}" destId="{A5AF33E4-ACCC-40A3-9D08-3A9A0A5F3811}" srcOrd="1" destOrd="0" presId="urn:microsoft.com/office/officeart/2005/8/layout/hList7"/>
    <dgm:cxn modelId="{73169DF9-D50B-4A20-BBFE-41FF22916EE8}" type="presParOf" srcId="{B002DDE2-7EF2-4AE9-AEB0-4045C9D11D24}" destId="{B61D682F-7657-4411-9800-0F1F4942E6D6}" srcOrd="2" destOrd="0" presId="urn:microsoft.com/office/officeart/2005/8/layout/hList7"/>
    <dgm:cxn modelId="{CE92B2B1-CD86-45C4-ADC6-5EFA5C2B4724}" type="presParOf" srcId="{B002DDE2-7EF2-4AE9-AEB0-4045C9D11D24}" destId="{0F7AF234-A9CB-4E15-A28C-68C7C195FCB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65BE3-5489-4741-BAFF-7491DFD3D720}">
      <dsp:nvSpPr>
        <dsp:cNvPr id="0" name=""/>
        <dsp:cNvSpPr/>
      </dsp:nvSpPr>
      <dsp:spPr>
        <a:xfrm>
          <a:off x="99" y="0"/>
          <a:ext cx="1321593" cy="4087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Load Data</a:t>
          </a:r>
        </a:p>
      </dsp:txBody>
      <dsp:txXfrm>
        <a:off x="99" y="1634836"/>
        <a:ext cx="1321593" cy="1634836"/>
      </dsp:txXfrm>
    </dsp:sp>
    <dsp:sp modelId="{EC7E6E06-E927-4CC8-808F-720B9AFFE27D}">
      <dsp:nvSpPr>
        <dsp:cNvPr id="0" name=""/>
        <dsp:cNvSpPr/>
      </dsp:nvSpPr>
      <dsp:spPr>
        <a:xfrm>
          <a:off x="39747" y="245225"/>
          <a:ext cx="1242298" cy="13610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59349-1960-4C09-BAEB-E7D2A2D0F2D7}">
      <dsp:nvSpPr>
        <dsp:cNvPr id="0" name=""/>
        <dsp:cNvSpPr/>
      </dsp:nvSpPr>
      <dsp:spPr>
        <a:xfrm>
          <a:off x="1361340" y="0"/>
          <a:ext cx="1321593" cy="4087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Patching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and Data </a:t>
          </a:r>
          <a:r>
            <a:rPr lang="en-GB" sz="1400" kern="1200" dirty="0"/>
            <a:t>Augmentation</a:t>
          </a:r>
          <a:endParaRPr lang="en-GB" sz="1600" kern="1200" dirty="0"/>
        </a:p>
      </dsp:txBody>
      <dsp:txXfrm>
        <a:off x="1361340" y="1634836"/>
        <a:ext cx="1321593" cy="1634836"/>
      </dsp:txXfrm>
    </dsp:sp>
    <dsp:sp modelId="{9DF84E5D-29E6-486F-876B-2F8F5EEC5E8C}">
      <dsp:nvSpPr>
        <dsp:cNvPr id="0" name=""/>
        <dsp:cNvSpPr/>
      </dsp:nvSpPr>
      <dsp:spPr>
        <a:xfrm>
          <a:off x="1400988" y="245225"/>
          <a:ext cx="1242298" cy="136100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347A6-D814-4EBF-AA43-2C0BDFCB07E1}">
      <dsp:nvSpPr>
        <dsp:cNvPr id="0" name=""/>
        <dsp:cNvSpPr/>
      </dsp:nvSpPr>
      <dsp:spPr>
        <a:xfrm>
          <a:off x="2722582" y="0"/>
          <a:ext cx="1321593" cy="4087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Image Segmentation</a:t>
          </a:r>
        </a:p>
      </dsp:txBody>
      <dsp:txXfrm>
        <a:off x="2722582" y="1634836"/>
        <a:ext cx="1321593" cy="1634836"/>
      </dsp:txXfrm>
    </dsp:sp>
    <dsp:sp modelId="{EFE9FD9E-1E10-4881-A795-CA24299D499B}">
      <dsp:nvSpPr>
        <dsp:cNvPr id="0" name=""/>
        <dsp:cNvSpPr/>
      </dsp:nvSpPr>
      <dsp:spPr>
        <a:xfrm>
          <a:off x="2762230" y="245225"/>
          <a:ext cx="1242298" cy="136100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6CE60D-6E64-4551-A98B-9051892C506B}">
      <dsp:nvSpPr>
        <dsp:cNvPr id="0" name=""/>
        <dsp:cNvSpPr/>
      </dsp:nvSpPr>
      <dsp:spPr>
        <a:xfrm>
          <a:off x="4083823" y="0"/>
          <a:ext cx="1321593" cy="4087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Train GAN</a:t>
          </a:r>
        </a:p>
      </dsp:txBody>
      <dsp:txXfrm>
        <a:off x="4083823" y="1634836"/>
        <a:ext cx="1321593" cy="1634836"/>
      </dsp:txXfrm>
    </dsp:sp>
    <dsp:sp modelId="{F37B0A2B-002D-4ED1-9AEF-5041A0E22474}">
      <dsp:nvSpPr>
        <dsp:cNvPr id="0" name=""/>
        <dsp:cNvSpPr/>
      </dsp:nvSpPr>
      <dsp:spPr>
        <a:xfrm>
          <a:off x="4123471" y="245225"/>
          <a:ext cx="1242298" cy="136100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4000" r="-1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8F5A1-F46E-4161-8A8E-5BD175F663AA}">
      <dsp:nvSpPr>
        <dsp:cNvPr id="0" name=""/>
        <dsp:cNvSpPr/>
      </dsp:nvSpPr>
      <dsp:spPr>
        <a:xfrm>
          <a:off x="5445065" y="0"/>
          <a:ext cx="1321593" cy="4087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Apply CNN for data categorisation</a:t>
          </a:r>
        </a:p>
      </dsp:txBody>
      <dsp:txXfrm>
        <a:off x="5445065" y="1634836"/>
        <a:ext cx="1321593" cy="1634836"/>
      </dsp:txXfrm>
    </dsp:sp>
    <dsp:sp modelId="{C6C44DFB-55AC-4378-974C-722BBEB265EC}">
      <dsp:nvSpPr>
        <dsp:cNvPr id="0" name=""/>
        <dsp:cNvSpPr/>
      </dsp:nvSpPr>
      <dsp:spPr>
        <a:xfrm>
          <a:off x="5484713" y="245225"/>
          <a:ext cx="1242298" cy="136100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0" r="-1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19FFC-BF05-44A3-AEE4-44617DD0201C}">
      <dsp:nvSpPr>
        <dsp:cNvPr id="0" name=""/>
        <dsp:cNvSpPr/>
      </dsp:nvSpPr>
      <dsp:spPr>
        <a:xfrm>
          <a:off x="6806307" y="0"/>
          <a:ext cx="1321593" cy="4087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 Generated Images</a:t>
          </a:r>
        </a:p>
      </dsp:txBody>
      <dsp:txXfrm>
        <a:off x="6806307" y="1634836"/>
        <a:ext cx="1321593" cy="1634836"/>
      </dsp:txXfrm>
    </dsp:sp>
    <dsp:sp modelId="{0F7AF234-A9CB-4E15-A28C-68C7C195FCB4}">
      <dsp:nvSpPr>
        <dsp:cNvPr id="0" name=""/>
        <dsp:cNvSpPr/>
      </dsp:nvSpPr>
      <dsp:spPr>
        <a:xfrm>
          <a:off x="6845954" y="245225"/>
          <a:ext cx="1242298" cy="1361001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000" r="-6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313E1-823D-45EC-9E22-0FD5C4E22BAB}">
      <dsp:nvSpPr>
        <dsp:cNvPr id="0" name=""/>
        <dsp:cNvSpPr/>
      </dsp:nvSpPr>
      <dsp:spPr>
        <a:xfrm>
          <a:off x="325119" y="3269672"/>
          <a:ext cx="7477760" cy="613063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F561-0764-4630-A798-BC84A3EC83A3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922B0-78D2-49E3-990A-307611D52D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12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Thank you all. </a:t>
            </a:r>
            <a:r>
              <a:rPr lang="en-GB" dirty="0" err="1"/>
              <a:t>Olvents</a:t>
            </a:r>
            <a:r>
              <a:rPr lang="en-GB" dirty="0"/>
              <a:t> and </a:t>
            </a:r>
            <a:r>
              <a:rPr lang="en-GB" dirty="0" err="1"/>
              <a:t>Elza</a:t>
            </a:r>
            <a:r>
              <a:rPr lang="en-GB" dirty="0"/>
              <a:t>. My name is Juan Pablo I am working as Data Analyst at CBRE in the LIS department. I am very happy of having the opportunity of sharing my experience with you all with automation, Machine learning and statistics in general.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57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In-built function like forecast based in ANN.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339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statistical analysis which are important for us Like survival analysis that is important to us to calculate the MTTF. To predict when a event, in this case a break down, is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704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Gateway for each labs. Compatible with </a:t>
            </a:r>
            <a:r>
              <a:rPr lang="en-GB" dirty="0" err="1"/>
              <a:t>Rasberry</a:t>
            </a:r>
            <a:r>
              <a:rPr lang="en-GB" dirty="0"/>
              <a:t>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069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pipeline of our project to improve a our histology classification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99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Convolutional Neural Networks are the most used method for image classification. This is a very quick explanation of the different phases.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78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70% 3 people for BAU reporting</a:t>
            </a:r>
          </a:p>
          <a:p>
            <a:r>
              <a:rPr lang="en-GB" dirty="0"/>
              <a:t>Chain  of reports…  </a:t>
            </a:r>
          </a:p>
          <a:p>
            <a:r>
              <a:rPr lang="en-GB" dirty="0"/>
              <a:t>--</a:t>
            </a:r>
            <a:r>
              <a:rPr lang="en-GB" dirty="0" err="1"/>
              <a:t>iLS</a:t>
            </a:r>
            <a:r>
              <a:rPr lang="en-GB" dirty="0"/>
              <a:t> Insight--</a:t>
            </a:r>
          </a:p>
          <a:p>
            <a:r>
              <a:rPr lang="en-GB" dirty="0"/>
              <a:t>Eliminate reporting change</a:t>
            </a:r>
          </a:p>
          <a:p>
            <a:r>
              <a:rPr lang="en-GB" dirty="0"/>
              <a:t>Data consolidation</a:t>
            </a:r>
          </a:p>
          <a:p>
            <a:r>
              <a:rPr lang="en-GB" dirty="0"/>
              <a:t>Save time and work: reports, presentations and meetings.</a:t>
            </a:r>
          </a:p>
          <a:p>
            <a:r>
              <a:rPr lang="en-GB" dirty="0"/>
              <a:t>Now we got the time to spend in bringing value to our team through for example ML.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807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R and Python script can be imbedded to these report. </a:t>
            </a:r>
          </a:p>
          <a:p>
            <a:endParaRPr lang="en-GB" dirty="0"/>
          </a:p>
          <a:p>
            <a:r>
              <a:rPr lang="en-GB" dirty="0"/>
              <a:t>And here were or ML works will be implemented from the Power BI Desktop and integrated in our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291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Regression Tree: Mammals Sleep time depending on the weight and diet.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941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K-Nearest Neighbours – non supervise method to classify the data by clusters.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396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Predictive analysis using a simple Artificial Neural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081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ANN for classification, here we can compare in a same report different methods ANN and SVM.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8324E-3347-4E17-9BE8-4A81BC35FF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53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0A2C-FB58-45A2-BDA1-5FBBE225D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EED9E-D089-4CD0-9110-E25C3C964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CA498-C71A-45DC-85D1-AECA83BC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1829-1C4F-4419-A4F5-92B00EF2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FE250-87BD-4DC7-922C-B4EF825F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21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3454-4274-4673-8E2F-F78A4B80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75ACB-AD21-4C21-BC2A-D2C1866EC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A14D7-F5AC-4187-9E0C-E8D53AE4C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75809-2EE7-464A-BA04-7BFE193F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82B56-C77A-4B5B-8F31-B0FBCDDB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14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5EFED4-1707-4E0B-B068-BED056C8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C786F-070C-418C-A5B2-6CEAA746D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7C523-0B74-4D6C-B53A-A3CA776AE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C869-B6B5-4507-8EEB-EC303FA7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FA7D7-4FA3-49B1-B54D-197734B7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584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SCREE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" descr="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8" name="Title 11"/>
          <p:cNvSpPr>
            <a:spLocks noGrp="1"/>
          </p:cNvSpPr>
          <p:nvPr>
            <p:ph type="title" hasCustomPrompt="1"/>
          </p:nvPr>
        </p:nvSpPr>
        <p:spPr>
          <a:xfrm>
            <a:off x="623591" y="4235485"/>
            <a:ext cx="7248293" cy="558166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en-GB" sz="4267" b="1" i="0" kern="0" noProof="0" dirty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lvl="0" defTabSz="1219170" latinLnBrk="0">
              <a:lnSpc>
                <a:spcPct val="85000"/>
              </a:lnSpc>
            </a:pPr>
            <a:r>
              <a:rPr lang="en-US" noProof="0" dirty="0"/>
              <a:t>COVER HEADING</a:t>
            </a:r>
            <a:endParaRPr lang="en-GB" noProof="0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23591" y="4826831"/>
            <a:ext cx="7248293" cy="1313180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4267" cap="all" noProof="0" dirty="0" smtClean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23591" y="5733257"/>
            <a:ext cx="7247416" cy="32829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24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Date</a:t>
            </a: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65" y="690199"/>
            <a:ext cx="1214615" cy="34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440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NSCREE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algn="ctr">
              <a:defRPr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picture</a:t>
            </a: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65" y="690199"/>
            <a:ext cx="1214615" cy="34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1"/>
          <p:cNvSpPr>
            <a:spLocks noGrp="1"/>
          </p:cNvSpPr>
          <p:nvPr>
            <p:ph type="title" hasCustomPrompt="1"/>
          </p:nvPr>
        </p:nvSpPr>
        <p:spPr>
          <a:xfrm>
            <a:off x="623591" y="4235485"/>
            <a:ext cx="7248293" cy="558166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en-GB" sz="4267" b="1" i="0" kern="0" noProof="0" dirty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lvl="0" defTabSz="1219170" latinLnBrk="0">
              <a:lnSpc>
                <a:spcPct val="85000"/>
              </a:lnSpc>
            </a:pPr>
            <a:r>
              <a:rPr lang="en-US" noProof="0" dirty="0"/>
              <a:t>COVER HEADING</a:t>
            </a:r>
            <a:endParaRPr lang="en-GB" noProof="0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23591" y="4826831"/>
            <a:ext cx="7248293" cy="1313180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4267" b="1" cap="all" noProof="0" dirty="0" smtClean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23591" y="5733257"/>
            <a:ext cx="7247416" cy="32829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24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13902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NSCREE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algn="ctr">
              <a:defRPr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picture</a:t>
            </a: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65" y="690199"/>
            <a:ext cx="1214615" cy="34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1"/>
          <p:cNvSpPr>
            <a:spLocks noGrp="1"/>
          </p:cNvSpPr>
          <p:nvPr>
            <p:ph type="title" hasCustomPrompt="1"/>
          </p:nvPr>
        </p:nvSpPr>
        <p:spPr>
          <a:xfrm>
            <a:off x="623591" y="4235485"/>
            <a:ext cx="7248293" cy="558166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en-GB" sz="4267" b="1" i="0" kern="0" noProof="0" dirty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lvl="0" defTabSz="1219170" latinLnBrk="0">
              <a:lnSpc>
                <a:spcPct val="85000"/>
              </a:lnSpc>
            </a:pPr>
            <a:r>
              <a:rPr lang="en-US" noProof="0" dirty="0"/>
              <a:t>COVER HEADING</a:t>
            </a:r>
            <a:endParaRPr lang="en-GB" noProof="0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23591" y="4826831"/>
            <a:ext cx="7248293" cy="492443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3200" b="0" i="1" cap="none" noProof="0" dirty="0" smtClean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23591" y="5733257"/>
            <a:ext cx="7247416" cy="32829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2400" baseline="0" noProof="0" dirty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noProof="0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67217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66583347_Ful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1"/>
          <p:cNvSpPr>
            <a:spLocks noGrp="1"/>
          </p:cNvSpPr>
          <p:nvPr>
            <p:ph type="title" hasCustomPrompt="1"/>
          </p:nvPr>
        </p:nvSpPr>
        <p:spPr>
          <a:xfrm>
            <a:off x="721354" y="4247223"/>
            <a:ext cx="7248293" cy="574516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5000"/>
              </a:lnSpc>
              <a:defRPr sz="4267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Divider page heading</a:t>
            </a:r>
            <a:endParaRPr lang="en-GB" noProof="0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34054" y="4868290"/>
            <a:ext cx="7248293" cy="369332"/>
          </a:xfrm>
        </p:spPr>
        <p:txBody>
          <a:bodyPr wrap="square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250073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heading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19667" y="1926167"/>
            <a:ext cx="10949517" cy="1845733"/>
          </a:xfrm>
        </p:spPr>
        <p:txBody>
          <a:bodyPr/>
          <a:lstStyle/>
          <a:p>
            <a:pPr lvl="0"/>
            <a:r>
              <a:rPr lang="en-US" noProof="0" dirty="0"/>
              <a:t>Heading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5308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Page heading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18807" y="1919017"/>
            <a:ext cx="5376333" cy="1846660"/>
          </a:xfrm>
        </p:spPr>
        <p:txBody>
          <a:bodyPr>
            <a:sp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291792" y="1919017"/>
            <a:ext cx="5376333" cy="1846660"/>
          </a:xfrm>
        </p:spPr>
        <p:txBody>
          <a:bodyPr>
            <a:sp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8424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Page heading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4959" y="1927483"/>
            <a:ext cx="3504000" cy="1846660"/>
          </a:xfrm>
        </p:spPr>
        <p:txBody>
          <a:bodyPr wrap="square">
            <a:sp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44543" y="1927483"/>
            <a:ext cx="3504000" cy="1846660"/>
          </a:xfrm>
        </p:spPr>
        <p:txBody>
          <a:bodyPr wrap="square">
            <a:sp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164125" y="1927482"/>
            <a:ext cx="3504000" cy="1846660"/>
          </a:xfrm>
        </p:spPr>
        <p:txBody>
          <a:bodyPr>
            <a:sp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732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17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3247-04C4-4BE9-A3C1-B040AA8D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AA4D0-6D33-4127-9194-D7CCE39A1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B9DAF-3744-46DD-8E04-EA2B35D6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690F0-855D-43A1-B19E-008D8BC0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0B958-7D97-41FA-8D5D-F8BCF0D9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19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417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 anchor="ctr" anchorCtr="0"/>
          <a:lstStyle>
            <a:lvl1pPr algn="ctr">
              <a:defRPr baseline="0">
                <a:solidFill>
                  <a:srgbClr val="00A657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78453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077696" y="1677123"/>
            <a:ext cx="8036608" cy="3912813"/>
          </a:xfrm>
        </p:spPr>
        <p:txBody>
          <a:bodyPr anchor="t"/>
          <a:lstStyle>
            <a:lvl1pPr algn="ctr">
              <a:defRPr sz="4800" b="0" i="1" cap="none">
                <a:solidFill>
                  <a:srgbClr val="006A4D"/>
                </a:solidFill>
                <a:latin typeface="Arial"/>
                <a:cs typeface="Arial"/>
              </a:defRPr>
            </a:lvl1pPr>
            <a:lvl2pPr algn="ctr">
              <a:defRPr sz="2133" b="0" i="0">
                <a:solidFill>
                  <a:srgbClr val="006A4D"/>
                </a:solidFill>
                <a:latin typeface="Arial"/>
                <a:cs typeface="Arial"/>
              </a:defRPr>
            </a:lvl2pPr>
            <a:lvl3pPr>
              <a:defRPr sz="4800" b="0" i="0">
                <a:solidFill>
                  <a:srgbClr val="006A4D"/>
                </a:solidFill>
                <a:latin typeface="Arnhem Pro Bln Ita"/>
                <a:cs typeface="Arnhem Pro Bln Ita"/>
              </a:defRPr>
            </a:lvl3pPr>
            <a:lvl4pPr>
              <a:defRPr sz="4800" b="0" i="0">
                <a:solidFill>
                  <a:srgbClr val="006A4D"/>
                </a:solidFill>
                <a:latin typeface="Arnhem Pro Bln Ita"/>
                <a:cs typeface="Arnhem Pro Bln Ita"/>
              </a:defRPr>
            </a:lvl4pPr>
            <a:lvl5pPr>
              <a:defRPr sz="4800" b="0" i="0">
                <a:solidFill>
                  <a:srgbClr val="006A4D"/>
                </a:solidFill>
                <a:latin typeface="Arnhem Pro Bln Ita"/>
                <a:cs typeface="Arnhem Pro Bln Ita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in </a:t>
            </a:r>
            <a:r>
              <a:rPr lang="en-US" dirty="0" err="1"/>
              <a:t>urna</a:t>
            </a:r>
            <a:r>
              <a:rPr lang="en-US" dirty="0"/>
              <a:t> semper,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BOB SULENTIC</a:t>
            </a:r>
          </a:p>
        </p:txBody>
      </p:sp>
    </p:spTree>
    <p:extLst>
      <p:ext uri="{BB962C8B-B14F-4D97-AF65-F5344CB8AC3E}">
        <p14:creationId xmlns:p14="http://schemas.microsoft.com/office/powerpoint/2010/main" val="46577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Green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12192000" cy="2287219"/>
          </a:xfrm>
          <a:prstGeom prst="rect">
            <a:avLst/>
          </a:prstGeom>
          <a:gradFill flip="none" rotWithShape="1">
            <a:gsLst>
              <a:gs pos="50000">
                <a:srgbClr val="58B680"/>
              </a:gs>
              <a:gs pos="100000">
                <a:srgbClr val="006A4D"/>
              </a:gs>
              <a:gs pos="0">
                <a:srgbClr val="006A4D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96000" rIns="96000" bIns="9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2286000"/>
            <a:ext cx="12192000" cy="2287219"/>
          </a:xfrm>
          <a:prstGeom prst="rect">
            <a:avLst/>
          </a:prstGeom>
          <a:gradFill flip="none" rotWithShape="1">
            <a:gsLst>
              <a:gs pos="50000">
                <a:srgbClr val="6EBD8C"/>
              </a:gs>
              <a:gs pos="100000">
                <a:srgbClr val="00A657"/>
              </a:gs>
              <a:gs pos="0">
                <a:srgbClr val="00A657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96000" rIns="96000" bIns="9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4572000"/>
            <a:ext cx="12192000" cy="2287219"/>
          </a:xfrm>
          <a:prstGeom prst="rect">
            <a:avLst/>
          </a:prstGeom>
          <a:gradFill flip="none" rotWithShape="1">
            <a:gsLst>
              <a:gs pos="50000">
                <a:srgbClr val="D5E576"/>
              </a:gs>
              <a:gs pos="100000">
                <a:schemeClr val="accent2"/>
              </a:gs>
              <a:gs pos="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96000" rIns="96000" bIns="9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2285999"/>
          </a:xfr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IPSUM DOLOR SIT AMET </a:t>
            </a:r>
            <a:br>
              <a:rPr lang="en-US" dirty="0"/>
            </a:br>
            <a:r>
              <a:rPr lang="en-US" dirty="0"/>
              <a:t>CONSECTETUR ADIPISCING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312790"/>
            <a:ext cx="12192000" cy="2285999"/>
          </a:xfr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IPSUM DOLOR SIT AMET </a:t>
            </a:r>
            <a:br>
              <a:rPr lang="en-US" dirty="0"/>
            </a:br>
            <a:r>
              <a:rPr lang="en-US" dirty="0"/>
              <a:t>CONSECTETUR ADIPISCING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98789"/>
            <a:ext cx="12192000" cy="2285999"/>
          </a:xfr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IPSUM DOLOR SIT AMET </a:t>
            </a:r>
            <a:br>
              <a:rPr lang="en-US" dirty="0"/>
            </a:br>
            <a:r>
              <a:rPr lang="en-US" dirty="0"/>
              <a:t>CONSECTETUR ADIPISCING</a:t>
            </a:r>
          </a:p>
        </p:txBody>
      </p:sp>
    </p:spTree>
    <p:extLst>
      <p:ext uri="{BB962C8B-B14F-4D97-AF65-F5344CB8AC3E}">
        <p14:creationId xmlns:p14="http://schemas.microsoft.com/office/powerpoint/2010/main" val="3501348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349416" y="2173381"/>
            <a:ext cx="5735739" cy="3235200"/>
          </a:xfrm>
          <a:prstGeom prst="rect">
            <a:avLst/>
          </a:prstGeom>
          <a:gradFill flip="none" rotWithShape="1">
            <a:gsLst>
              <a:gs pos="50000">
                <a:srgbClr val="58B680"/>
              </a:gs>
              <a:gs pos="100000">
                <a:srgbClr val="006A4D"/>
              </a:gs>
              <a:gs pos="0">
                <a:srgbClr val="006A4D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96000" rIns="96000" bIns="9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402" y="624564"/>
            <a:ext cx="10948723" cy="820737"/>
          </a:xfrm>
        </p:spPr>
        <p:txBody>
          <a:bodyPr/>
          <a:lstStyle/>
          <a:p>
            <a:r>
              <a:rPr lang="en-GB" dirty="0"/>
              <a:t>Heading on LINE ONE </a:t>
            </a:r>
            <a:br>
              <a:rPr lang="en-GB" dirty="0"/>
            </a:br>
            <a:r>
              <a:rPr lang="en-GB" dirty="0"/>
              <a:t>heading on LINE TWO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185528" y="2173381"/>
            <a:ext cx="5740043" cy="3237060"/>
          </a:xfrm>
          <a:prstGeom prst="rect">
            <a:avLst/>
          </a:prstGeom>
          <a:gradFill flip="none" rotWithShape="1">
            <a:gsLst>
              <a:gs pos="50000">
                <a:srgbClr val="D5E576"/>
              </a:gs>
              <a:gs pos="100000">
                <a:schemeClr val="accent2"/>
              </a:gs>
              <a:gs pos="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96000" rIns="96000" bIns="9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185528" y="2173382"/>
            <a:ext cx="5740043" cy="3237060"/>
          </a:xfrm>
          <a:prstGeom prst="rect">
            <a:avLst/>
          </a:prstGeom>
          <a:gradFill flip="none" rotWithShape="1">
            <a:gsLst>
              <a:gs pos="50000">
                <a:srgbClr val="6EBD8C"/>
              </a:gs>
              <a:gs pos="100000">
                <a:srgbClr val="00A657"/>
              </a:gs>
              <a:gs pos="0">
                <a:srgbClr val="00A657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96000" rIns="96000" bIns="9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82552" y="2584451"/>
            <a:ext cx="5469467" cy="2421467"/>
          </a:xfrm>
        </p:spPr>
        <p:txBody>
          <a:bodyPr lIns="91440" tIns="45720" rIns="91440" bIns="45720"/>
          <a:lstStyle>
            <a:lvl1pPr>
              <a:defRPr sz="1867">
                <a:solidFill>
                  <a:srgbClr val="FFFFFF"/>
                </a:solidFill>
              </a:defRPr>
            </a:lvl1pPr>
            <a:lvl2pPr>
              <a:defRPr sz="1867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320816" y="2584451"/>
            <a:ext cx="5469467" cy="2421467"/>
          </a:xfrm>
        </p:spPr>
        <p:txBody>
          <a:bodyPr lIns="91440" tIns="45720" rIns="91440" bIns="45720"/>
          <a:lstStyle>
            <a:lvl1pPr>
              <a:defRPr sz="1867">
                <a:solidFill>
                  <a:srgbClr val="FFFFFF"/>
                </a:solidFill>
              </a:defRPr>
            </a:lvl1pPr>
            <a:lvl2pPr>
              <a:defRPr sz="1867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85118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16790" y="1604434"/>
            <a:ext cx="3456517" cy="3668580"/>
          </a:xfrm>
        </p:spPr>
        <p:txBody>
          <a:bodyPr anchor="ctr" anchorCtr="0"/>
          <a:lstStyle>
            <a:lvl1pPr algn="ctr">
              <a:defRPr sz="18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459056" y="1604434"/>
            <a:ext cx="3456517" cy="3668580"/>
          </a:xfrm>
        </p:spPr>
        <p:txBody>
          <a:bodyPr anchor="ctr" anchorCtr="0"/>
          <a:lstStyle>
            <a:lvl1pPr algn="ctr">
              <a:defRPr sz="18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8209790" y="1604434"/>
            <a:ext cx="3456517" cy="3668580"/>
          </a:xfrm>
        </p:spPr>
        <p:txBody>
          <a:bodyPr anchor="ctr" anchorCtr="0"/>
          <a:lstStyle>
            <a:lvl1pPr algn="ctr">
              <a:defRPr sz="1867" baseline="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16790" y="5272617"/>
            <a:ext cx="3456516" cy="863600"/>
          </a:xfrm>
        </p:spPr>
        <p:txBody>
          <a:bodyPr lIns="91440" tIns="45720" rIns="91440" bIns="45720"/>
          <a:lstStyle>
            <a:lvl1pPr fontAlgn="base">
              <a:spcBef>
                <a:spcPct val="0"/>
              </a:spcBef>
              <a:spcAft>
                <a:spcPct val="0"/>
              </a:spcAft>
              <a:defRPr sz="1600" b="0" i="0" cap="none">
                <a:solidFill>
                  <a:schemeClr val="bg2"/>
                </a:solidFill>
                <a:latin typeface="Arnhem Pro Bln"/>
                <a:cs typeface="Arnhem Pro Bln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459057" y="5272617"/>
            <a:ext cx="3456516" cy="863600"/>
          </a:xfrm>
        </p:spPr>
        <p:txBody>
          <a:bodyPr lIns="91440" tIns="45720" rIns="91440" bIns="45720"/>
          <a:lstStyle>
            <a:lvl1pPr fontAlgn="base">
              <a:spcBef>
                <a:spcPct val="0"/>
              </a:spcBef>
              <a:spcAft>
                <a:spcPct val="0"/>
              </a:spcAft>
              <a:defRPr sz="1600" b="0" i="0" cap="none">
                <a:solidFill>
                  <a:srgbClr val="00A657"/>
                </a:solidFill>
                <a:latin typeface="Arnhem Pro Bln"/>
                <a:cs typeface="Arnhem Pro Bln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211610" y="5272617"/>
            <a:ext cx="3456516" cy="863600"/>
          </a:xfrm>
        </p:spPr>
        <p:txBody>
          <a:bodyPr lIns="91440" tIns="45720" rIns="91440" bIns="45720"/>
          <a:lstStyle>
            <a:lvl1pPr fontAlgn="base">
              <a:spcBef>
                <a:spcPct val="0"/>
              </a:spcBef>
              <a:spcAft>
                <a:spcPct val="0"/>
              </a:spcAft>
              <a:defRPr sz="1600" b="0" i="0" cap="none">
                <a:solidFill>
                  <a:srgbClr val="69BE28"/>
                </a:solidFill>
                <a:latin typeface="Arnhem Pro Bln"/>
                <a:cs typeface="Arnhem Pro Bln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19402" y="624564"/>
            <a:ext cx="10948723" cy="820737"/>
          </a:xfrm>
        </p:spPr>
        <p:txBody>
          <a:bodyPr/>
          <a:lstStyle/>
          <a:p>
            <a:r>
              <a:rPr lang="en-GB" dirty="0"/>
              <a:t>Heading on LINE ONE </a:t>
            </a:r>
            <a:br>
              <a:rPr lang="en-GB" dirty="0"/>
            </a:br>
            <a:r>
              <a:rPr lang="en-GB" dirty="0"/>
              <a:t>heading on LINE TWO</a:t>
            </a:r>
          </a:p>
        </p:txBody>
      </p:sp>
    </p:spTree>
    <p:extLst>
      <p:ext uri="{BB962C8B-B14F-4D97-AF65-F5344CB8AC3E}">
        <p14:creationId xmlns:p14="http://schemas.microsoft.com/office/powerpoint/2010/main" val="3566696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Process chart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19402" y="2921000"/>
            <a:ext cx="2819361" cy="1642533"/>
          </a:xfrm>
        </p:spPr>
        <p:txBody>
          <a:bodyPr lIns="91440"/>
          <a:lstStyle>
            <a:lvl1pPr>
              <a:spcBef>
                <a:spcPts val="800"/>
              </a:spcBef>
              <a:defRPr sz="1600" b="0" i="0">
                <a:solidFill>
                  <a:schemeClr val="bg2"/>
                </a:solidFill>
                <a:latin typeface="Futura Md BT Bold"/>
                <a:cs typeface="Futura Md BT Bold"/>
              </a:defRPr>
            </a:lvl1pPr>
            <a:lvl2pPr>
              <a:spcBef>
                <a:spcPts val="80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2pPr>
            <a:lvl3pPr>
              <a:spcBef>
                <a:spcPts val="800"/>
              </a:spcBef>
              <a:defRPr sz="1600"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defRPr sz="1600" baseline="0"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defRPr sz="1600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Heading 1 bold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Bullet one</a:t>
            </a:r>
          </a:p>
          <a:p>
            <a:pPr lvl="3"/>
            <a:r>
              <a:rPr lang="en-US" dirty="0"/>
              <a:t>Bullet two</a:t>
            </a:r>
          </a:p>
          <a:p>
            <a:pPr lvl="4"/>
            <a:r>
              <a:rPr lang="en-US" dirty="0"/>
              <a:t>Bullet three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3599723" y="2921000"/>
            <a:ext cx="2513227" cy="1642533"/>
          </a:xfrm>
        </p:spPr>
        <p:txBody>
          <a:bodyPr lIns="91440"/>
          <a:lstStyle>
            <a:lvl1pPr>
              <a:spcBef>
                <a:spcPts val="800"/>
              </a:spcBef>
              <a:defRPr sz="1600" b="0" i="0">
                <a:solidFill>
                  <a:schemeClr val="bg2"/>
                </a:solidFill>
                <a:latin typeface="Futura Md BT Bold"/>
                <a:cs typeface="Futura Md BT Bold"/>
              </a:defRPr>
            </a:lvl1pPr>
            <a:lvl2pPr>
              <a:spcBef>
                <a:spcPts val="80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2pPr>
            <a:lvl3pPr>
              <a:spcBef>
                <a:spcPts val="800"/>
              </a:spcBef>
              <a:defRPr sz="1600"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defRPr sz="1600" baseline="0"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defRPr sz="1600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Heading 1 bold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Bullet one</a:t>
            </a:r>
          </a:p>
          <a:p>
            <a:pPr lvl="3"/>
            <a:r>
              <a:rPr lang="en-US" dirty="0"/>
              <a:t>Bullet two</a:t>
            </a:r>
          </a:p>
          <a:p>
            <a:pPr lvl="4"/>
            <a:r>
              <a:rPr lang="en-US" dirty="0"/>
              <a:t>Bullet three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6170833" y="2921000"/>
            <a:ext cx="2519763" cy="1642533"/>
          </a:xfrm>
        </p:spPr>
        <p:txBody>
          <a:bodyPr lIns="91440"/>
          <a:lstStyle>
            <a:lvl1pPr>
              <a:spcBef>
                <a:spcPts val="800"/>
              </a:spcBef>
              <a:defRPr sz="1600" b="0" i="0">
                <a:solidFill>
                  <a:schemeClr val="bg2"/>
                </a:solidFill>
                <a:latin typeface="Futura Md BT Bold"/>
                <a:cs typeface="Futura Md BT Bold"/>
              </a:defRPr>
            </a:lvl1pPr>
            <a:lvl2pPr>
              <a:spcBef>
                <a:spcPts val="80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2pPr>
            <a:lvl3pPr>
              <a:spcBef>
                <a:spcPts val="800"/>
              </a:spcBef>
              <a:defRPr sz="1600"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defRPr sz="1600" baseline="0"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defRPr sz="1600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Heading 1 bold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Bullet one</a:t>
            </a:r>
          </a:p>
          <a:p>
            <a:pPr lvl="3"/>
            <a:r>
              <a:rPr lang="en-US" dirty="0"/>
              <a:t>Bullet two</a:t>
            </a:r>
          </a:p>
          <a:p>
            <a:pPr lvl="4"/>
            <a:r>
              <a:rPr lang="en-US" dirty="0"/>
              <a:t>Bullet three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8748478" y="2917026"/>
            <a:ext cx="2919647" cy="1642533"/>
          </a:xfrm>
        </p:spPr>
        <p:txBody>
          <a:bodyPr lIns="91440"/>
          <a:lstStyle>
            <a:lvl1pPr>
              <a:spcBef>
                <a:spcPts val="800"/>
              </a:spcBef>
              <a:defRPr sz="1600" b="0" i="0">
                <a:solidFill>
                  <a:schemeClr val="bg2"/>
                </a:solidFill>
                <a:latin typeface="Futura Md BT Bold"/>
                <a:cs typeface="Futura Md BT Bold"/>
              </a:defRPr>
            </a:lvl1pPr>
            <a:lvl2pPr>
              <a:spcBef>
                <a:spcPts val="80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2pPr>
            <a:lvl3pPr>
              <a:spcBef>
                <a:spcPts val="800"/>
              </a:spcBef>
              <a:defRPr sz="1600"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defRPr sz="1600" baseline="0"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defRPr sz="1600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Heading 1 bold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Bullet one</a:t>
            </a:r>
          </a:p>
          <a:p>
            <a:pPr lvl="3"/>
            <a:r>
              <a:rPr lang="en-US" dirty="0"/>
              <a:t>Bullet two</a:t>
            </a:r>
          </a:p>
          <a:p>
            <a:pPr lvl="4"/>
            <a:r>
              <a:rPr lang="en-US" dirty="0"/>
              <a:t>Bullet three</a:t>
            </a:r>
          </a:p>
        </p:txBody>
      </p:sp>
      <p:sp>
        <p:nvSpPr>
          <p:cNvPr id="36" name="SmartArt Placeholder 35"/>
          <p:cNvSpPr>
            <a:spLocks noGrp="1"/>
          </p:cNvSpPr>
          <p:nvPr>
            <p:ph type="dgm" sz="quarter" idx="18" hasCustomPrompt="1"/>
          </p:nvPr>
        </p:nvSpPr>
        <p:spPr>
          <a:xfrm>
            <a:off x="719402" y="2186518"/>
            <a:ext cx="10948723" cy="575733"/>
          </a:xfrm>
          <a:solidFill>
            <a:schemeClr val="bg2"/>
          </a:solidFill>
        </p:spPr>
        <p:txBody>
          <a:bodyPr lIns="91440" anchor="ctr"/>
          <a:lstStyle>
            <a:lvl1pPr>
              <a:defRPr sz="2133">
                <a:solidFill>
                  <a:schemeClr val="bg1"/>
                </a:solidFill>
                <a:latin typeface="Futura Bk BT Book"/>
                <a:cs typeface="Futura Bk BT Book"/>
              </a:defRPr>
            </a:lvl1pPr>
          </a:lstStyle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119521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heading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1721491" y="1449026"/>
            <a:ext cx="865717" cy="867833"/>
          </a:xfrm>
        </p:spPr>
        <p:txBody>
          <a:bodyPr anchor="ctr" anchorCtr="0"/>
          <a:lstStyle>
            <a:lvl1pPr algn="ctr">
              <a:defRPr sz="1067" baseline="0"/>
            </a:lvl1pPr>
          </a:lstStyle>
          <a:p>
            <a:r>
              <a:rPr lang="en-US" dirty="0"/>
              <a:t>CICK TO ADD PICTURE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717029" y="1449026"/>
            <a:ext cx="865717" cy="867833"/>
          </a:xfrm>
        </p:spPr>
        <p:txBody>
          <a:bodyPr anchor="ctr" anchorCtr="0"/>
          <a:lstStyle>
            <a:lvl1pPr algn="ctr">
              <a:defRPr sz="1067" baseline="0"/>
            </a:lvl1pPr>
          </a:lstStyle>
          <a:p>
            <a:r>
              <a:rPr lang="en-US" dirty="0"/>
              <a:t>CICK TO ADD PICTURE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3712568" y="1449026"/>
            <a:ext cx="865717" cy="867833"/>
          </a:xfrm>
        </p:spPr>
        <p:txBody>
          <a:bodyPr anchor="ctr" anchorCtr="0"/>
          <a:lstStyle>
            <a:lvl1pPr algn="ctr">
              <a:defRPr sz="1067" baseline="0"/>
            </a:lvl1pPr>
          </a:lstStyle>
          <a:p>
            <a:r>
              <a:rPr lang="en-US" dirty="0"/>
              <a:t>CICK TO ADD PICTURE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4708107" y="1449026"/>
            <a:ext cx="865717" cy="867833"/>
          </a:xfrm>
        </p:spPr>
        <p:txBody>
          <a:bodyPr anchor="ctr" anchorCtr="0"/>
          <a:lstStyle>
            <a:lvl1pPr algn="ctr">
              <a:defRPr sz="1067" baseline="0"/>
            </a:lvl1pPr>
          </a:lstStyle>
          <a:p>
            <a:r>
              <a:rPr lang="en-US" dirty="0"/>
              <a:t>CICK TO ADD PICTURE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703646" y="1449026"/>
            <a:ext cx="865717" cy="867833"/>
          </a:xfrm>
        </p:spPr>
        <p:txBody>
          <a:bodyPr anchor="ctr" anchorCtr="0"/>
          <a:lstStyle>
            <a:lvl1pPr algn="ctr">
              <a:defRPr sz="1067" baseline="0"/>
            </a:lvl1pPr>
          </a:lstStyle>
          <a:p>
            <a:r>
              <a:rPr lang="en-US" dirty="0"/>
              <a:t>CICK TO ADD PICTURE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6699184" y="1449026"/>
            <a:ext cx="865717" cy="867833"/>
          </a:xfrm>
        </p:spPr>
        <p:txBody>
          <a:bodyPr anchor="ctr" anchorCtr="0"/>
          <a:lstStyle>
            <a:lvl1pPr algn="ctr">
              <a:defRPr sz="1067" baseline="0"/>
            </a:lvl1pPr>
          </a:lstStyle>
          <a:p>
            <a:r>
              <a:rPr lang="en-US" dirty="0"/>
              <a:t>CICK TO ADD PICTURE</a:t>
            </a:r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16" hasCustomPrompt="1"/>
          </p:nvPr>
        </p:nvSpPr>
        <p:spPr>
          <a:xfrm>
            <a:off x="7694723" y="1449026"/>
            <a:ext cx="865717" cy="867833"/>
          </a:xfrm>
        </p:spPr>
        <p:txBody>
          <a:bodyPr anchor="ctr" anchorCtr="0"/>
          <a:lstStyle>
            <a:lvl1pPr algn="ctr">
              <a:defRPr sz="1067" baseline="0"/>
            </a:lvl1pPr>
          </a:lstStyle>
          <a:p>
            <a:r>
              <a:rPr lang="en-US" dirty="0"/>
              <a:t>CICK TO ADD PICTURE</a:t>
            </a:r>
          </a:p>
        </p:txBody>
      </p:sp>
      <p:sp>
        <p:nvSpPr>
          <p:cNvPr id="22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8690262" y="1449026"/>
            <a:ext cx="865717" cy="867833"/>
          </a:xfrm>
        </p:spPr>
        <p:txBody>
          <a:bodyPr anchor="ctr" anchorCtr="0"/>
          <a:lstStyle>
            <a:lvl1pPr algn="ctr">
              <a:defRPr sz="1067" baseline="0"/>
            </a:lvl1pPr>
          </a:lstStyle>
          <a:p>
            <a:r>
              <a:rPr lang="en-US" dirty="0"/>
              <a:t>CICK TO ADD PICTURE</a:t>
            </a:r>
          </a:p>
        </p:txBody>
      </p:sp>
      <p:sp>
        <p:nvSpPr>
          <p:cNvPr id="23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9685800" y="1449026"/>
            <a:ext cx="865717" cy="867833"/>
          </a:xfrm>
        </p:spPr>
        <p:txBody>
          <a:bodyPr anchor="ctr" anchorCtr="0"/>
          <a:lstStyle>
            <a:lvl1pPr algn="ctr">
              <a:defRPr sz="1067" baseline="0"/>
            </a:lvl1pPr>
          </a:lstStyle>
          <a:p>
            <a:r>
              <a:rPr lang="en-US" dirty="0"/>
              <a:t>CICK TO ADD PICTURE</a:t>
            </a:r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10681342" y="1449026"/>
            <a:ext cx="865717" cy="867833"/>
          </a:xfrm>
        </p:spPr>
        <p:txBody>
          <a:bodyPr anchor="ctr" anchorCtr="0"/>
          <a:lstStyle>
            <a:lvl1pPr algn="ctr">
              <a:defRPr sz="1067" baseline="0"/>
            </a:lvl1pPr>
          </a:lstStyle>
          <a:p>
            <a:r>
              <a:rPr lang="en-US" dirty="0"/>
              <a:t>CICK TO ADD PICTURE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20"/>
          </p:nvPr>
        </p:nvSpPr>
        <p:spPr>
          <a:xfrm>
            <a:off x="719667" y="2350919"/>
            <a:ext cx="10949517" cy="3423348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20562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719667" y="1447801"/>
            <a:ext cx="10943167" cy="434763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181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BRE Green">
    <p:bg>
      <p:bgPr>
        <a:gradFill flip="none" rotWithShape="1">
          <a:gsLst>
            <a:gs pos="0">
              <a:srgbClr val="58B680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51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F6DA-9FD8-4DCF-941D-C225AF52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1B889-16F6-44DB-94CE-1E16996A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240E0-BC85-49A9-90A7-AAC5D0F9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E5FD5-F5F3-4299-9800-0858EB5C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96387-2C52-418A-9D11-847CA582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0080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Green">
    <p:bg>
      <p:bgPr>
        <a:gradFill flip="none" rotWithShape="1">
          <a:gsLst>
            <a:gs pos="0">
              <a:srgbClr val="C2ECA2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80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reshing Green">
    <p:bg>
      <p:bgPr>
        <a:gradFill flip="none" rotWithShape="1">
          <a:gsLst>
            <a:gs pos="0">
              <a:srgbClr val="6EBD8C"/>
            </a:gs>
            <a:gs pos="100000">
              <a:srgbClr val="00A65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1263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terprising Green">
    <p:bg>
      <p:bgPr>
        <a:gradFill flip="none" rotWithShape="1">
          <a:gsLst>
            <a:gs pos="0">
              <a:srgbClr val="00B882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069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layout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720530" y="2890139"/>
            <a:ext cx="3501956" cy="82689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600" b="0">
                <a:solidFill>
                  <a:schemeClr val="bg2"/>
                </a:solidFill>
                <a:latin typeface="Futura Md BT Medium"/>
                <a:cs typeface="Futura Md BT Medium"/>
              </a:defRPr>
            </a:lvl1pPr>
            <a:lvl2pPr marL="2117" indent="0">
              <a:lnSpc>
                <a:spcPct val="90000"/>
              </a:lnSpc>
              <a:spcBef>
                <a:spcPts val="400"/>
              </a:spcBef>
              <a:buNone/>
              <a:defRPr sz="1600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19402" y="1449387"/>
            <a:ext cx="1344151" cy="1344000"/>
          </a:xfrm>
        </p:spPr>
        <p:txBody>
          <a:bodyPr anchor="ctr" anchorCtr="0">
            <a:noAutofit/>
          </a:bodyPr>
          <a:lstStyle>
            <a:lvl1pPr algn="ctr"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heading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720529" y="3753036"/>
            <a:ext cx="3504000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2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719403" y="4677140"/>
            <a:ext cx="3504000" cy="461665"/>
          </a:xfrm>
        </p:spPr>
        <p:txBody>
          <a:bodyPr>
            <a:spAutoFit/>
          </a:bodyPr>
          <a:lstStyle>
            <a:lvl1pPr>
              <a:defRPr sz="1333" b="0">
                <a:solidFill>
                  <a:schemeClr val="accent2"/>
                </a:solidFill>
              </a:defRPr>
            </a:lvl1pPr>
            <a:lvl2pPr marL="152396" indent="-150280">
              <a:spcBef>
                <a:spcPts val="400"/>
              </a:spcBef>
              <a:buClr>
                <a:schemeClr val="accent1"/>
              </a:buClr>
              <a:buFont typeface="Arial"/>
              <a:buChar char="•"/>
              <a:defRPr sz="1333">
                <a:solidFill>
                  <a:schemeClr val="tx1"/>
                </a:solidFill>
              </a:defRPr>
            </a:lvl2pPr>
            <a:lvl3pPr marL="476239" indent="-232828">
              <a:spcBef>
                <a:spcPts val="400"/>
              </a:spcBef>
              <a:defRPr sz="1600">
                <a:solidFill>
                  <a:schemeClr val="tx1"/>
                </a:solidFill>
              </a:defRPr>
            </a:lvl3pPr>
            <a:lvl4pPr marL="719649" indent="-243411">
              <a:spcBef>
                <a:spcPts val="400"/>
              </a:spcBef>
              <a:defRPr sz="1600">
                <a:solidFill>
                  <a:schemeClr val="tx1"/>
                </a:solidFill>
              </a:defRPr>
            </a:lvl4pPr>
            <a:lvl5pPr marL="950360" indent="-230712">
              <a:spcBef>
                <a:spcPts val="40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CLIENTS REPRESENTED</a:t>
            </a:r>
          </a:p>
          <a:p>
            <a:pPr lvl="1"/>
            <a:r>
              <a:rPr lang="en-US" dirty="0"/>
              <a:t>Client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21519" y="3842464"/>
            <a:ext cx="3504000" cy="697627"/>
          </a:xfrm>
        </p:spPr>
        <p:txBody>
          <a:bodyPr/>
          <a:lstStyle>
            <a:lvl1pPr>
              <a:spcBef>
                <a:spcPts val="0"/>
              </a:spcBef>
              <a:defRPr sz="1400" b="0">
                <a:latin typeface="Futura Bk BT Book"/>
                <a:cs typeface="Futura Bk BT Book"/>
              </a:defRPr>
            </a:lvl1pPr>
            <a:lvl2pPr marL="2117" indent="0">
              <a:spcBef>
                <a:spcPts val="0"/>
              </a:spcBef>
              <a:buFontTx/>
              <a:buNone/>
              <a:defRPr sz="1400" b="0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T +1 555 555 5555</a:t>
            </a:r>
            <a:br>
              <a:rPr lang="en-US" dirty="0"/>
            </a:br>
            <a:r>
              <a:rPr lang="en-US" dirty="0"/>
              <a:t>F +1 555 555 5555</a:t>
            </a:r>
          </a:p>
          <a:p>
            <a:pPr lvl="1"/>
            <a:r>
              <a:rPr lang="en-US" dirty="0"/>
              <a:t>email.address@cbre.com 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720529" y="3753036"/>
            <a:ext cx="3504000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11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484547" y="1449389"/>
            <a:ext cx="7180800" cy="347431"/>
          </a:xfrm>
          <a:noFill/>
          <a:ln>
            <a:noFill/>
          </a:ln>
        </p:spPr>
        <p:txBody>
          <a:bodyPr lIns="0" tIns="0" rIns="72000" bIns="72000" anchor="ctr" anchorCtr="0">
            <a:no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467">
                <a:solidFill>
                  <a:schemeClr val="bg1"/>
                </a:solidFill>
              </a:defRPr>
            </a:lvl2pPr>
            <a:lvl3pPr>
              <a:defRPr sz="1467">
                <a:solidFill>
                  <a:schemeClr val="bg1"/>
                </a:solidFill>
              </a:defRPr>
            </a:lvl3pPr>
            <a:lvl4pPr>
              <a:defRPr sz="1467">
                <a:solidFill>
                  <a:schemeClr val="bg1"/>
                </a:solidFill>
              </a:defRPr>
            </a:lvl4pPr>
            <a:lvl5pPr>
              <a:defRPr sz="14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  <a:endParaRPr lang="en-GB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484547" y="1796819"/>
            <a:ext cx="7180800" cy="1477328"/>
          </a:xfrm>
        </p:spPr>
        <p:txBody>
          <a:bodyPr/>
          <a:lstStyle>
            <a:lvl1pPr>
              <a:spcBef>
                <a:spcPts val="800"/>
              </a:spcBef>
              <a:defRPr sz="1467"/>
            </a:lvl1pPr>
            <a:lvl2pPr marL="0" indent="2117">
              <a:spcBef>
                <a:spcPts val="800"/>
              </a:spcBef>
              <a:defRPr sz="1333">
                <a:solidFill>
                  <a:schemeClr val="tx1"/>
                </a:solidFill>
              </a:defRPr>
            </a:lvl2pPr>
            <a:lvl3pPr marL="152396" indent="-152396">
              <a:spcBef>
                <a:spcPts val="800"/>
              </a:spcBef>
              <a:defRPr sz="1333">
                <a:solidFill>
                  <a:schemeClr val="tx1"/>
                </a:solidFill>
              </a:defRPr>
            </a:lvl3pPr>
            <a:lvl4pPr marL="304792" indent="-152396">
              <a:spcBef>
                <a:spcPts val="800"/>
              </a:spcBef>
              <a:defRPr sz="1333">
                <a:solidFill>
                  <a:schemeClr val="tx1"/>
                </a:solidFill>
              </a:defRPr>
            </a:lvl4pPr>
            <a:lvl5pPr marL="457189" indent="-152396">
              <a:spcBef>
                <a:spcPts val="8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4861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V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heading</a:t>
            </a:r>
            <a:endParaRPr lang="en-GB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36" hasCustomPrompt="1"/>
          </p:nvPr>
        </p:nvSpPr>
        <p:spPr>
          <a:xfrm>
            <a:off x="719403" y="2890139"/>
            <a:ext cx="5376333" cy="82689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1pPr>
            <a:lvl2pPr marL="2117" indent="0">
              <a:lnSpc>
                <a:spcPct val="90000"/>
              </a:lnSpc>
              <a:spcBef>
                <a:spcPts val="400"/>
              </a:spcBef>
              <a:buNone/>
              <a:defRPr sz="1600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719403" y="3753036"/>
            <a:ext cx="5376000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719403" y="4677139"/>
            <a:ext cx="5376333" cy="482183"/>
          </a:xfrm>
        </p:spPr>
        <p:txBody>
          <a:bodyPr>
            <a:spAutoFit/>
          </a:bodyPr>
          <a:lstStyle>
            <a:lvl1pPr marL="228594" indent="-209545">
              <a:tabLst/>
              <a:defRPr sz="1400" b="0" i="0" cap="none">
                <a:solidFill>
                  <a:srgbClr val="000000"/>
                </a:solidFill>
                <a:latin typeface="Arnhem Pro Bln"/>
                <a:cs typeface="Arnhem Pro Bln"/>
              </a:defRPr>
            </a:lvl1pPr>
            <a:lvl2pPr marL="232828" indent="-232828">
              <a:spcBef>
                <a:spcPts val="400"/>
              </a:spcBef>
              <a:defRPr sz="1400" b="0" i="0">
                <a:solidFill>
                  <a:schemeClr val="tx1"/>
                </a:solidFill>
                <a:latin typeface="Arnhem Pro Bln"/>
                <a:cs typeface="Arnhem Pro Bln"/>
              </a:defRPr>
            </a:lvl2pPr>
            <a:lvl3pPr marL="455073" indent="-243411">
              <a:spcBef>
                <a:spcPts val="400"/>
              </a:spcBef>
              <a:tabLst/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3pPr>
            <a:lvl4pPr marL="764098" indent="-230712">
              <a:spcBef>
                <a:spcPts val="400"/>
              </a:spcBef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4pPr>
            <a:lvl5pPr marL="685783" indent="-230712">
              <a:spcBef>
                <a:spcPts val="400"/>
              </a:spcBef>
              <a:defRPr lang="en-US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5pPr>
          </a:lstStyle>
          <a:p>
            <a:pPr lvl="0"/>
            <a:r>
              <a:rPr lang="en-US" dirty="0"/>
              <a:t>PROJECT ROLE</a:t>
            </a:r>
          </a:p>
          <a:p>
            <a:pPr marL="251878" lvl="0" indent="-232828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GB" dirty="0"/>
              <a:t>Third level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19403" y="3842464"/>
            <a:ext cx="5376333" cy="697627"/>
          </a:xfrm>
        </p:spPr>
        <p:txBody>
          <a:bodyPr/>
          <a:lstStyle>
            <a:lvl1pPr>
              <a:spcBef>
                <a:spcPts val="0"/>
              </a:spcBef>
              <a:defRPr sz="1467">
                <a:latin typeface="Futura Bk BT Book"/>
                <a:cs typeface="Futura Bk BT Book"/>
              </a:defRPr>
            </a:lvl1pPr>
            <a:lvl2pPr marL="2117" indent="0">
              <a:spcBef>
                <a:spcPts val="0"/>
              </a:spcBef>
              <a:buFontTx/>
              <a:buNone/>
              <a:defRPr sz="1467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T +1 555 555 5555</a:t>
            </a:r>
            <a:br>
              <a:rPr lang="en-US" dirty="0"/>
            </a:br>
            <a:r>
              <a:rPr lang="en-US" dirty="0"/>
              <a:t>F +1 555 555 5555</a:t>
            </a:r>
          </a:p>
          <a:p>
            <a:pPr lvl="1"/>
            <a:r>
              <a:rPr lang="en-US" dirty="0"/>
              <a:t>email.address@cbre.com 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719403" y="3753036"/>
            <a:ext cx="5376000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1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19402" y="1449387"/>
            <a:ext cx="1344151" cy="1344000"/>
          </a:xfrm>
        </p:spPr>
        <p:txBody>
          <a:bodyPr anchor="ctr" anchorCtr="0">
            <a:noAutofit/>
          </a:bodyPr>
          <a:lstStyle>
            <a:lvl1pPr algn="ctr"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7" hasCustomPrompt="1"/>
          </p:nvPr>
        </p:nvSpPr>
        <p:spPr>
          <a:xfrm>
            <a:off x="6290470" y="2890139"/>
            <a:ext cx="5376333" cy="82689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1pPr>
            <a:lvl2pPr marL="2117" indent="0">
              <a:lnSpc>
                <a:spcPct val="90000"/>
              </a:lnSpc>
              <a:spcBef>
                <a:spcPts val="400"/>
              </a:spcBef>
              <a:buNone/>
              <a:defRPr sz="1600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23" name="Straight Connector 22"/>
          <p:cNvCxnSpPr/>
          <p:nvPr userDrawn="1"/>
        </p:nvCxnSpPr>
        <p:spPr bwMode="auto">
          <a:xfrm>
            <a:off x="6290469" y="3753036"/>
            <a:ext cx="5376000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26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6290470" y="3842464"/>
            <a:ext cx="5376333" cy="697627"/>
          </a:xfrm>
        </p:spPr>
        <p:txBody>
          <a:bodyPr/>
          <a:lstStyle>
            <a:lvl1pPr>
              <a:spcBef>
                <a:spcPts val="0"/>
              </a:spcBef>
              <a:defRPr sz="1467">
                <a:latin typeface="Futura Bk BT Book"/>
                <a:cs typeface="Futura Bk BT Book"/>
              </a:defRPr>
            </a:lvl1pPr>
            <a:lvl2pPr marL="2117" indent="0">
              <a:spcBef>
                <a:spcPts val="0"/>
              </a:spcBef>
              <a:buFontTx/>
              <a:buNone/>
              <a:defRPr sz="1467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T +1 555 555 5555</a:t>
            </a:r>
            <a:br>
              <a:rPr lang="en-US" dirty="0"/>
            </a:br>
            <a:r>
              <a:rPr lang="en-US" dirty="0"/>
              <a:t>F +1 555 555 5555</a:t>
            </a:r>
          </a:p>
          <a:p>
            <a:pPr lvl="1"/>
            <a:r>
              <a:rPr lang="en-US" dirty="0"/>
              <a:t>email.address@cbre.com </a:t>
            </a:r>
          </a:p>
        </p:txBody>
      </p:sp>
      <p:cxnSp>
        <p:nvCxnSpPr>
          <p:cNvPr id="31" name="Straight Connector 30"/>
          <p:cNvCxnSpPr/>
          <p:nvPr userDrawn="1"/>
        </p:nvCxnSpPr>
        <p:spPr bwMode="auto">
          <a:xfrm>
            <a:off x="6290469" y="3753036"/>
            <a:ext cx="5376000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33" name="Picture Placeholder 7"/>
          <p:cNvSpPr>
            <a:spLocks noGrp="1"/>
          </p:cNvSpPr>
          <p:nvPr>
            <p:ph type="pic" sz="quarter" idx="40"/>
          </p:nvPr>
        </p:nvSpPr>
        <p:spPr>
          <a:xfrm>
            <a:off x="6290469" y="1449387"/>
            <a:ext cx="1344151" cy="1344000"/>
          </a:xfrm>
        </p:spPr>
        <p:txBody>
          <a:bodyPr anchor="ctr" anchorCtr="0">
            <a:noAutofit/>
          </a:bodyPr>
          <a:lstStyle>
            <a:lvl1pPr algn="ctr"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290470" y="4677139"/>
            <a:ext cx="5376333" cy="482183"/>
          </a:xfrm>
        </p:spPr>
        <p:txBody>
          <a:bodyPr>
            <a:spAutoFit/>
          </a:bodyPr>
          <a:lstStyle>
            <a:lvl1pPr marL="228594" indent="-209545">
              <a:tabLst/>
              <a:defRPr sz="1400" b="0" i="0" cap="none">
                <a:solidFill>
                  <a:srgbClr val="000000"/>
                </a:solidFill>
                <a:latin typeface="Arnhem Pro Bln"/>
                <a:cs typeface="Arnhem Pro Bln"/>
              </a:defRPr>
            </a:lvl1pPr>
            <a:lvl2pPr marL="232828" indent="-232828">
              <a:spcBef>
                <a:spcPts val="400"/>
              </a:spcBef>
              <a:defRPr sz="1400" b="0" i="0">
                <a:solidFill>
                  <a:schemeClr val="tx1"/>
                </a:solidFill>
                <a:latin typeface="Arnhem Pro Bln"/>
                <a:cs typeface="Arnhem Pro Bln"/>
              </a:defRPr>
            </a:lvl2pPr>
            <a:lvl3pPr marL="455073" indent="-243411">
              <a:spcBef>
                <a:spcPts val="400"/>
              </a:spcBef>
              <a:tabLst/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3pPr>
            <a:lvl4pPr marL="764098" indent="-230712">
              <a:spcBef>
                <a:spcPts val="400"/>
              </a:spcBef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4pPr>
            <a:lvl5pPr marL="685783" indent="-230712">
              <a:spcBef>
                <a:spcPts val="400"/>
              </a:spcBef>
              <a:defRPr lang="en-US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5pPr>
          </a:lstStyle>
          <a:p>
            <a:pPr lvl="0"/>
            <a:r>
              <a:rPr lang="en-US" dirty="0"/>
              <a:t>PROJECT ROLE</a:t>
            </a:r>
          </a:p>
          <a:p>
            <a:pPr marL="251878" lvl="0" indent="-232828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44456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V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heading</a:t>
            </a:r>
            <a:endParaRPr lang="en-GB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36" hasCustomPrompt="1"/>
          </p:nvPr>
        </p:nvSpPr>
        <p:spPr>
          <a:xfrm>
            <a:off x="719403" y="2890139"/>
            <a:ext cx="3503083" cy="82689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1pPr>
            <a:lvl2pPr marL="2117" indent="0">
              <a:lnSpc>
                <a:spcPct val="90000"/>
              </a:lnSpc>
              <a:spcBef>
                <a:spcPts val="400"/>
              </a:spcBef>
              <a:buNone/>
              <a:defRPr sz="1600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719403" y="3753036"/>
            <a:ext cx="3503083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19403" y="3842464"/>
            <a:ext cx="3503083" cy="697627"/>
          </a:xfrm>
        </p:spPr>
        <p:txBody>
          <a:bodyPr/>
          <a:lstStyle>
            <a:lvl1pPr>
              <a:spcBef>
                <a:spcPts val="0"/>
              </a:spcBef>
              <a:defRPr sz="1467">
                <a:latin typeface="Futura Bk BT Book"/>
                <a:cs typeface="Futura Bk BT Book"/>
              </a:defRPr>
            </a:lvl1pPr>
            <a:lvl2pPr marL="2117" indent="0">
              <a:spcBef>
                <a:spcPts val="0"/>
              </a:spcBef>
              <a:buFontTx/>
              <a:buNone/>
              <a:defRPr sz="1467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T +1 555 555 5555</a:t>
            </a:r>
            <a:br>
              <a:rPr lang="en-US" dirty="0"/>
            </a:br>
            <a:r>
              <a:rPr lang="en-US" dirty="0"/>
              <a:t>F +1 555 555 5555</a:t>
            </a:r>
          </a:p>
          <a:p>
            <a:pPr lvl="1"/>
            <a:r>
              <a:rPr lang="en-US" dirty="0"/>
              <a:t>email.address@cbre.com 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19402" y="1449387"/>
            <a:ext cx="1344151" cy="1344000"/>
          </a:xfrm>
        </p:spPr>
        <p:txBody>
          <a:bodyPr anchor="ctr" anchorCtr="0">
            <a:noAutofit/>
          </a:bodyPr>
          <a:lstStyle>
            <a:lvl1pPr algn="ctr"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42" hasCustomPrompt="1"/>
          </p:nvPr>
        </p:nvSpPr>
        <p:spPr>
          <a:xfrm>
            <a:off x="4436269" y="2890139"/>
            <a:ext cx="3503083" cy="82689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1pPr>
            <a:lvl2pPr marL="2117" indent="0">
              <a:lnSpc>
                <a:spcPct val="90000"/>
              </a:lnSpc>
              <a:spcBef>
                <a:spcPts val="400"/>
              </a:spcBef>
              <a:buNone/>
              <a:defRPr sz="1600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30" name="Straight Connector 29"/>
          <p:cNvCxnSpPr/>
          <p:nvPr userDrawn="1"/>
        </p:nvCxnSpPr>
        <p:spPr bwMode="auto">
          <a:xfrm>
            <a:off x="4436269" y="3753036"/>
            <a:ext cx="3503083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34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4436269" y="3842464"/>
            <a:ext cx="3503083" cy="697627"/>
          </a:xfrm>
        </p:spPr>
        <p:txBody>
          <a:bodyPr/>
          <a:lstStyle>
            <a:lvl1pPr>
              <a:spcBef>
                <a:spcPts val="0"/>
              </a:spcBef>
              <a:defRPr sz="1467">
                <a:latin typeface="Futura Bk BT Book"/>
                <a:cs typeface="Futura Bk BT Book"/>
              </a:defRPr>
            </a:lvl1pPr>
            <a:lvl2pPr marL="2117" indent="0">
              <a:spcBef>
                <a:spcPts val="0"/>
              </a:spcBef>
              <a:buFontTx/>
              <a:buNone/>
              <a:defRPr sz="1467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T +1 555 555 5555</a:t>
            </a:r>
            <a:br>
              <a:rPr lang="en-US" dirty="0"/>
            </a:br>
            <a:r>
              <a:rPr lang="en-US" dirty="0"/>
              <a:t>F +1 555 555 5555</a:t>
            </a:r>
          </a:p>
          <a:p>
            <a:pPr lvl="1"/>
            <a:r>
              <a:rPr lang="en-US" dirty="0"/>
              <a:t>email.address@cbre.com 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45"/>
          </p:nvPr>
        </p:nvSpPr>
        <p:spPr>
          <a:xfrm>
            <a:off x="4436269" y="1449387"/>
            <a:ext cx="1344151" cy="1344000"/>
          </a:xfrm>
        </p:spPr>
        <p:txBody>
          <a:bodyPr anchor="ctr" anchorCtr="0">
            <a:noAutofit/>
          </a:bodyPr>
          <a:lstStyle>
            <a:lvl1pPr algn="ctr"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36" name="Text Placeholder 21"/>
          <p:cNvSpPr>
            <a:spLocks noGrp="1"/>
          </p:cNvSpPr>
          <p:nvPr>
            <p:ph type="body" sz="quarter" idx="46" hasCustomPrompt="1"/>
          </p:nvPr>
        </p:nvSpPr>
        <p:spPr>
          <a:xfrm>
            <a:off x="8153136" y="2890139"/>
            <a:ext cx="3503083" cy="82689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1pPr>
            <a:lvl2pPr marL="2117" indent="0">
              <a:lnSpc>
                <a:spcPct val="90000"/>
              </a:lnSpc>
              <a:spcBef>
                <a:spcPts val="400"/>
              </a:spcBef>
              <a:buNone/>
              <a:defRPr sz="1600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37" name="Straight Connector 36"/>
          <p:cNvCxnSpPr/>
          <p:nvPr userDrawn="1"/>
        </p:nvCxnSpPr>
        <p:spPr bwMode="auto">
          <a:xfrm>
            <a:off x="8153136" y="3753036"/>
            <a:ext cx="3503083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39" name="Text Placeholder 3"/>
          <p:cNvSpPr>
            <a:spLocks noGrp="1"/>
          </p:cNvSpPr>
          <p:nvPr>
            <p:ph type="body" sz="quarter" idx="48" hasCustomPrompt="1"/>
          </p:nvPr>
        </p:nvSpPr>
        <p:spPr>
          <a:xfrm>
            <a:off x="8153136" y="3842464"/>
            <a:ext cx="3503083" cy="697627"/>
          </a:xfrm>
        </p:spPr>
        <p:txBody>
          <a:bodyPr/>
          <a:lstStyle>
            <a:lvl1pPr>
              <a:spcBef>
                <a:spcPts val="0"/>
              </a:spcBef>
              <a:defRPr sz="1467">
                <a:latin typeface="Futura Bk BT Book"/>
                <a:cs typeface="Futura Bk BT Book"/>
              </a:defRPr>
            </a:lvl1pPr>
            <a:lvl2pPr marL="2117" indent="0">
              <a:spcBef>
                <a:spcPts val="0"/>
              </a:spcBef>
              <a:buFontTx/>
              <a:buNone/>
              <a:defRPr sz="1467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T +1 555 555 5555</a:t>
            </a:r>
            <a:br>
              <a:rPr lang="en-US" dirty="0"/>
            </a:br>
            <a:r>
              <a:rPr lang="en-US" dirty="0"/>
              <a:t>F +1 555 555 5555</a:t>
            </a:r>
          </a:p>
          <a:p>
            <a:pPr lvl="1"/>
            <a:r>
              <a:rPr lang="en-US" dirty="0"/>
              <a:t>email.address@cbre.com </a:t>
            </a: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49"/>
          </p:nvPr>
        </p:nvSpPr>
        <p:spPr>
          <a:xfrm>
            <a:off x="8153135" y="1449387"/>
            <a:ext cx="1344151" cy="1344000"/>
          </a:xfrm>
        </p:spPr>
        <p:txBody>
          <a:bodyPr anchor="ctr" anchorCtr="0">
            <a:noAutofit/>
          </a:bodyPr>
          <a:lstStyle>
            <a:lvl1pPr algn="ctr"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719403" y="4677139"/>
            <a:ext cx="3503083" cy="482183"/>
          </a:xfrm>
        </p:spPr>
        <p:txBody>
          <a:bodyPr wrap="square">
            <a:spAutoFit/>
          </a:bodyPr>
          <a:lstStyle>
            <a:lvl1pPr marL="228594" indent="-209545">
              <a:tabLst/>
              <a:defRPr sz="1400" b="0" i="0" cap="none">
                <a:solidFill>
                  <a:srgbClr val="000000"/>
                </a:solidFill>
                <a:latin typeface="Arnhem Pro Bln"/>
                <a:cs typeface="Arnhem Pro Bln"/>
              </a:defRPr>
            </a:lvl1pPr>
            <a:lvl2pPr marL="232828" indent="-232828">
              <a:spcBef>
                <a:spcPts val="400"/>
              </a:spcBef>
              <a:defRPr sz="1400" b="0" i="0">
                <a:solidFill>
                  <a:schemeClr val="tx1"/>
                </a:solidFill>
                <a:latin typeface="Arnhem Pro Bln"/>
                <a:cs typeface="Arnhem Pro Bln"/>
              </a:defRPr>
            </a:lvl2pPr>
            <a:lvl3pPr marL="455073" indent="-243411">
              <a:spcBef>
                <a:spcPts val="400"/>
              </a:spcBef>
              <a:tabLst/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3pPr>
            <a:lvl4pPr marL="764098" indent="-230712">
              <a:spcBef>
                <a:spcPts val="400"/>
              </a:spcBef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4pPr>
            <a:lvl5pPr marL="685783" indent="-230712">
              <a:spcBef>
                <a:spcPts val="400"/>
              </a:spcBef>
              <a:defRPr lang="en-US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5pPr>
          </a:lstStyle>
          <a:p>
            <a:pPr lvl="0"/>
            <a:r>
              <a:rPr lang="en-US" dirty="0"/>
              <a:t>PROJECT ROLE</a:t>
            </a:r>
          </a:p>
          <a:p>
            <a:pPr marL="251878" lvl="0" indent="-232828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GB" dirty="0"/>
              <a:t>Third level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4436269" y="4677139"/>
            <a:ext cx="3503083" cy="482183"/>
          </a:xfrm>
        </p:spPr>
        <p:txBody>
          <a:bodyPr wrap="square">
            <a:spAutoFit/>
          </a:bodyPr>
          <a:lstStyle>
            <a:lvl1pPr marL="228594" indent="-209545">
              <a:tabLst/>
              <a:defRPr sz="1400" b="0" i="0" cap="none">
                <a:solidFill>
                  <a:srgbClr val="000000"/>
                </a:solidFill>
                <a:latin typeface="Arnhem Pro Bln"/>
                <a:cs typeface="Arnhem Pro Bln"/>
              </a:defRPr>
            </a:lvl1pPr>
            <a:lvl2pPr marL="232828" indent="-232828">
              <a:spcBef>
                <a:spcPts val="400"/>
              </a:spcBef>
              <a:defRPr sz="1400" b="0" i="0">
                <a:solidFill>
                  <a:schemeClr val="tx1"/>
                </a:solidFill>
                <a:latin typeface="Arnhem Pro Bln"/>
                <a:cs typeface="Arnhem Pro Bln"/>
              </a:defRPr>
            </a:lvl2pPr>
            <a:lvl3pPr marL="455073" indent="-243411">
              <a:spcBef>
                <a:spcPts val="400"/>
              </a:spcBef>
              <a:tabLst/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3pPr>
            <a:lvl4pPr marL="764098" indent="-230712">
              <a:spcBef>
                <a:spcPts val="400"/>
              </a:spcBef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4pPr>
            <a:lvl5pPr marL="685783" indent="-230712">
              <a:spcBef>
                <a:spcPts val="400"/>
              </a:spcBef>
              <a:defRPr lang="en-US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5pPr>
          </a:lstStyle>
          <a:p>
            <a:pPr lvl="0"/>
            <a:r>
              <a:rPr lang="en-US" dirty="0"/>
              <a:t>PROJECT ROLE</a:t>
            </a:r>
          </a:p>
          <a:p>
            <a:pPr marL="251878" lvl="0" indent="-232828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GB" dirty="0"/>
              <a:t>Third level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8153136" y="4677139"/>
            <a:ext cx="3503083" cy="482183"/>
          </a:xfrm>
        </p:spPr>
        <p:txBody>
          <a:bodyPr wrap="square">
            <a:spAutoFit/>
          </a:bodyPr>
          <a:lstStyle>
            <a:lvl1pPr marL="228594" indent="-209545">
              <a:tabLst/>
              <a:defRPr sz="1400" b="0" i="0" cap="none">
                <a:solidFill>
                  <a:srgbClr val="000000"/>
                </a:solidFill>
                <a:latin typeface="Arnhem Pro Bln"/>
                <a:cs typeface="Arnhem Pro Bln"/>
              </a:defRPr>
            </a:lvl1pPr>
            <a:lvl2pPr marL="232828" indent="-232828">
              <a:spcBef>
                <a:spcPts val="400"/>
              </a:spcBef>
              <a:defRPr sz="1400" b="0" i="0">
                <a:solidFill>
                  <a:schemeClr val="tx1"/>
                </a:solidFill>
                <a:latin typeface="Arnhem Pro Bln"/>
                <a:cs typeface="Arnhem Pro Bln"/>
              </a:defRPr>
            </a:lvl2pPr>
            <a:lvl3pPr marL="455073" indent="-243411">
              <a:spcBef>
                <a:spcPts val="400"/>
              </a:spcBef>
              <a:tabLst/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3pPr>
            <a:lvl4pPr marL="764098" indent="-230712">
              <a:spcBef>
                <a:spcPts val="400"/>
              </a:spcBef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4pPr>
            <a:lvl5pPr marL="685783" indent="-230712">
              <a:spcBef>
                <a:spcPts val="400"/>
              </a:spcBef>
              <a:defRPr lang="en-US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5pPr>
          </a:lstStyle>
          <a:p>
            <a:pPr lvl="0"/>
            <a:r>
              <a:rPr lang="en-US" dirty="0"/>
              <a:t>PROJECT ROLE</a:t>
            </a:r>
          </a:p>
          <a:p>
            <a:pPr marL="251878" lvl="0" indent="-232828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3875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V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heading</a:t>
            </a:r>
            <a:endParaRPr lang="en-GB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36" hasCustomPrompt="1"/>
          </p:nvPr>
        </p:nvSpPr>
        <p:spPr>
          <a:xfrm>
            <a:off x="719403" y="2890139"/>
            <a:ext cx="2592000" cy="82689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1pPr>
            <a:lvl2pPr marL="2117" indent="0">
              <a:lnSpc>
                <a:spcPct val="90000"/>
              </a:lnSpc>
              <a:spcBef>
                <a:spcPts val="400"/>
              </a:spcBef>
              <a:buNone/>
              <a:defRPr sz="1600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719403" y="3753036"/>
            <a:ext cx="2592000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19403" y="3842464"/>
            <a:ext cx="2592000" cy="697627"/>
          </a:xfrm>
        </p:spPr>
        <p:txBody>
          <a:bodyPr/>
          <a:lstStyle>
            <a:lvl1pPr>
              <a:spcBef>
                <a:spcPts val="0"/>
              </a:spcBef>
              <a:defRPr sz="1467">
                <a:latin typeface="Futura Bk BT Book"/>
                <a:cs typeface="Futura Bk BT Book"/>
              </a:defRPr>
            </a:lvl1pPr>
            <a:lvl2pPr marL="2117" indent="0">
              <a:spcBef>
                <a:spcPts val="0"/>
              </a:spcBef>
              <a:buFontTx/>
              <a:buNone/>
              <a:defRPr sz="1467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T +1 555 555 5555</a:t>
            </a:r>
            <a:br>
              <a:rPr lang="en-US" dirty="0"/>
            </a:br>
            <a:r>
              <a:rPr lang="en-US" dirty="0"/>
              <a:t>F +1 555 555 5555</a:t>
            </a:r>
          </a:p>
          <a:p>
            <a:pPr lvl="1"/>
            <a:r>
              <a:rPr lang="en-US" dirty="0"/>
              <a:t>email.address@cbre.com 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19402" y="1449387"/>
            <a:ext cx="1344151" cy="1344000"/>
          </a:xfrm>
        </p:spPr>
        <p:txBody>
          <a:bodyPr anchor="ctr" anchorCtr="0">
            <a:noAutofit/>
          </a:bodyPr>
          <a:lstStyle>
            <a:lvl1pPr algn="ctr"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47" hasCustomPrompt="1"/>
          </p:nvPr>
        </p:nvSpPr>
        <p:spPr>
          <a:xfrm>
            <a:off x="3496469" y="2890139"/>
            <a:ext cx="2592000" cy="82689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1pPr>
            <a:lvl2pPr marL="2117" indent="0">
              <a:lnSpc>
                <a:spcPct val="90000"/>
              </a:lnSpc>
              <a:spcBef>
                <a:spcPts val="400"/>
              </a:spcBef>
              <a:buNone/>
              <a:defRPr sz="1600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28" name="Straight Connector 27"/>
          <p:cNvCxnSpPr/>
          <p:nvPr userDrawn="1"/>
        </p:nvCxnSpPr>
        <p:spPr bwMode="auto">
          <a:xfrm>
            <a:off x="3496469" y="3753036"/>
            <a:ext cx="2592000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33" name="Text Placeholder 3"/>
          <p:cNvSpPr>
            <a:spLocks noGrp="1"/>
          </p:cNvSpPr>
          <p:nvPr>
            <p:ph type="body" sz="quarter" idx="49" hasCustomPrompt="1"/>
          </p:nvPr>
        </p:nvSpPr>
        <p:spPr>
          <a:xfrm>
            <a:off x="3496469" y="3842464"/>
            <a:ext cx="2592000" cy="697627"/>
          </a:xfrm>
        </p:spPr>
        <p:txBody>
          <a:bodyPr/>
          <a:lstStyle>
            <a:lvl1pPr>
              <a:spcBef>
                <a:spcPts val="0"/>
              </a:spcBef>
              <a:defRPr sz="1467">
                <a:latin typeface="Futura Bk BT Book"/>
                <a:cs typeface="Futura Bk BT Book"/>
              </a:defRPr>
            </a:lvl1pPr>
            <a:lvl2pPr marL="2117" indent="0">
              <a:spcBef>
                <a:spcPts val="0"/>
              </a:spcBef>
              <a:buFontTx/>
              <a:buNone/>
              <a:defRPr sz="1467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T +1 555 555 5555</a:t>
            </a:r>
            <a:br>
              <a:rPr lang="en-US" dirty="0"/>
            </a:br>
            <a:r>
              <a:rPr lang="en-US" dirty="0"/>
              <a:t>F +1 555 555 5555</a:t>
            </a:r>
          </a:p>
          <a:p>
            <a:pPr lvl="1"/>
            <a:r>
              <a:rPr lang="en-US" dirty="0"/>
              <a:t>email.address@cbre.com </a:t>
            </a: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50"/>
          </p:nvPr>
        </p:nvSpPr>
        <p:spPr>
          <a:xfrm>
            <a:off x="3496468" y="1449387"/>
            <a:ext cx="1344151" cy="1344000"/>
          </a:xfrm>
        </p:spPr>
        <p:txBody>
          <a:bodyPr anchor="ctr" anchorCtr="0">
            <a:noAutofit/>
          </a:bodyPr>
          <a:lstStyle>
            <a:lvl1pPr algn="ctr"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6290469" y="2890139"/>
            <a:ext cx="2592000" cy="82689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1pPr>
            <a:lvl2pPr marL="2117" indent="0">
              <a:lnSpc>
                <a:spcPct val="90000"/>
              </a:lnSpc>
              <a:spcBef>
                <a:spcPts val="400"/>
              </a:spcBef>
              <a:buNone/>
              <a:defRPr sz="1600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43" name="Straight Connector 42"/>
          <p:cNvCxnSpPr/>
          <p:nvPr userDrawn="1"/>
        </p:nvCxnSpPr>
        <p:spPr bwMode="auto">
          <a:xfrm>
            <a:off x="6290469" y="3753036"/>
            <a:ext cx="2592000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45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6290469" y="3842464"/>
            <a:ext cx="2592000" cy="697627"/>
          </a:xfrm>
        </p:spPr>
        <p:txBody>
          <a:bodyPr/>
          <a:lstStyle>
            <a:lvl1pPr>
              <a:spcBef>
                <a:spcPts val="0"/>
              </a:spcBef>
              <a:defRPr sz="1467">
                <a:latin typeface="Futura Bk BT Book"/>
                <a:cs typeface="Futura Bk BT Book"/>
              </a:defRPr>
            </a:lvl1pPr>
            <a:lvl2pPr marL="2117" indent="0">
              <a:spcBef>
                <a:spcPts val="0"/>
              </a:spcBef>
              <a:buFontTx/>
              <a:buNone/>
              <a:defRPr sz="1467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T +1 555 555 5555</a:t>
            </a:r>
            <a:br>
              <a:rPr lang="en-US" dirty="0"/>
            </a:br>
            <a:r>
              <a:rPr lang="en-US" dirty="0"/>
              <a:t>F +1 555 555 5555</a:t>
            </a:r>
          </a:p>
          <a:p>
            <a:pPr lvl="1"/>
            <a:r>
              <a:rPr lang="en-US" dirty="0"/>
              <a:t>email.address@cbre.com 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6290469" y="1449387"/>
            <a:ext cx="1344151" cy="1344000"/>
          </a:xfrm>
        </p:spPr>
        <p:txBody>
          <a:bodyPr anchor="ctr" anchorCtr="0">
            <a:noAutofit/>
          </a:bodyPr>
          <a:lstStyle>
            <a:lvl1pPr algn="ctr"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55" hasCustomPrompt="1"/>
          </p:nvPr>
        </p:nvSpPr>
        <p:spPr>
          <a:xfrm>
            <a:off x="9067536" y="2890139"/>
            <a:ext cx="2592000" cy="82689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Futura Md BT Medium"/>
                <a:cs typeface="Futura Md BT Medium"/>
              </a:defRPr>
            </a:lvl1pPr>
            <a:lvl2pPr marL="2117" indent="0">
              <a:lnSpc>
                <a:spcPct val="90000"/>
              </a:lnSpc>
              <a:spcBef>
                <a:spcPts val="400"/>
              </a:spcBef>
              <a:buNone/>
              <a:defRPr sz="1600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48" name="Straight Connector 47"/>
          <p:cNvCxnSpPr/>
          <p:nvPr userDrawn="1"/>
        </p:nvCxnSpPr>
        <p:spPr bwMode="auto">
          <a:xfrm>
            <a:off x="9067536" y="3753036"/>
            <a:ext cx="2592000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</p:spPr>
      </p:cxnSp>
      <p:sp>
        <p:nvSpPr>
          <p:cNvPr id="50" name="Text Placeholder 3"/>
          <p:cNvSpPr>
            <a:spLocks noGrp="1"/>
          </p:cNvSpPr>
          <p:nvPr>
            <p:ph type="body" sz="quarter" idx="57" hasCustomPrompt="1"/>
          </p:nvPr>
        </p:nvSpPr>
        <p:spPr>
          <a:xfrm>
            <a:off x="9067536" y="3842464"/>
            <a:ext cx="2592000" cy="697627"/>
          </a:xfrm>
        </p:spPr>
        <p:txBody>
          <a:bodyPr/>
          <a:lstStyle>
            <a:lvl1pPr>
              <a:spcBef>
                <a:spcPts val="0"/>
              </a:spcBef>
              <a:defRPr sz="1467">
                <a:latin typeface="Futura Bk BT Book"/>
                <a:cs typeface="Futura Bk BT Book"/>
              </a:defRPr>
            </a:lvl1pPr>
            <a:lvl2pPr marL="2117" indent="0">
              <a:spcBef>
                <a:spcPts val="0"/>
              </a:spcBef>
              <a:buFontTx/>
              <a:buNone/>
              <a:defRPr sz="1467">
                <a:solidFill>
                  <a:schemeClr val="accent2"/>
                </a:solidFill>
                <a:latin typeface="Futura Bk BT Book"/>
                <a:cs typeface="Futura Bk BT Book"/>
              </a:defRPr>
            </a:lvl2pPr>
          </a:lstStyle>
          <a:p>
            <a:pPr lvl="0"/>
            <a:r>
              <a:rPr lang="en-US" dirty="0"/>
              <a:t>T +1 555 555 5555</a:t>
            </a:r>
            <a:br>
              <a:rPr lang="en-US" dirty="0"/>
            </a:br>
            <a:r>
              <a:rPr lang="en-US" dirty="0"/>
              <a:t>F +1 555 555 5555</a:t>
            </a:r>
          </a:p>
          <a:p>
            <a:pPr lvl="1"/>
            <a:r>
              <a:rPr lang="en-US" dirty="0"/>
              <a:t>email.address@cbre.com </a:t>
            </a:r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9067535" y="1449387"/>
            <a:ext cx="1344151" cy="1344000"/>
          </a:xfrm>
        </p:spPr>
        <p:txBody>
          <a:bodyPr anchor="ctr" anchorCtr="0">
            <a:noAutofit/>
          </a:bodyPr>
          <a:lstStyle>
            <a:lvl1pPr algn="ctr">
              <a:defRPr sz="106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719403" y="4677139"/>
            <a:ext cx="2592000" cy="482183"/>
          </a:xfrm>
        </p:spPr>
        <p:txBody>
          <a:bodyPr wrap="square">
            <a:spAutoFit/>
          </a:bodyPr>
          <a:lstStyle>
            <a:lvl1pPr marL="228594" indent="-209545">
              <a:tabLst/>
              <a:defRPr sz="1400" b="0" i="0" cap="none">
                <a:solidFill>
                  <a:srgbClr val="000000"/>
                </a:solidFill>
                <a:latin typeface="Arnhem Pro Bln"/>
                <a:cs typeface="Arnhem Pro Bln"/>
              </a:defRPr>
            </a:lvl1pPr>
            <a:lvl2pPr marL="232828" indent="-232828">
              <a:spcBef>
                <a:spcPts val="400"/>
              </a:spcBef>
              <a:defRPr sz="1400" b="0" i="0">
                <a:solidFill>
                  <a:schemeClr val="tx1"/>
                </a:solidFill>
                <a:latin typeface="Arnhem Pro Bln"/>
                <a:cs typeface="Arnhem Pro Bln"/>
              </a:defRPr>
            </a:lvl2pPr>
            <a:lvl3pPr marL="455073" indent="-243411">
              <a:spcBef>
                <a:spcPts val="400"/>
              </a:spcBef>
              <a:tabLst/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3pPr>
            <a:lvl4pPr marL="764098" indent="-230712">
              <a:spcBef>
                <a:spcPts val="400"/>
              </a:spcBef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4pPr>
            <a:lvl5pPr marL="685783" indent="-230712">
              <a:spcBef>
                <a:spcPts val="400"/>
              </a:spcBef>
              <a:defRPr lang="en-US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5pPr>
          </a:lstStyle>
          <a:p>
            <a:pPr lvl="0"/>
            <a:r>
              <a:rPr lang="en-US" dirty="0"/>
              <a:t>PROJECT ROLE</a:t>
            </a:r>
          </a:p>
          <a:p>
            <a:pPr marL="251878" lvl="0" indent="-232828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GB" dirty="0"/>
              <a:t>Third level</a:t>
            </a:r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59" hasCustomPrompt="1"/>
          </p:nvPr>
        </p:nvSpPr>
        <p:spPr>
          <a:xfrm>
            <a:off x="3496469" y="4677139"/>
            <a:ext cx="2592000" cy="482183"/>
          </a:xfrm>
        </p:spPr>
        <p:txBody>
          <a:bodyPr wrap="square">
            <a:spAutoFit/>
          </a:bodyPr>
          <a:lstStyle>
            <a:lvl1pPr marL="228594" indent="-209545">
              <a:tabLst/>
              <a:defRPr sz="1400" b="0" i="0" cap="none">
                <a:solidFill>
                  <a:srgbClr val="000000"/>
                </a:solidFill>
                <a:latin typeface="Arnhem Pro Bln"/>
                <a:cs typeface="Arnhem Pro Bln"/>
              </a:defRPr>
            </a:lvl1pPr>
            <a:lvl2pPr marL="232828" indent="-232828">
              <a:spcBef>
                <a:spcPts val="400"/>
              </a:spcBef>
              <a:defRPr sz="1400" b="0" i="0">
                <a:solidFill>
                  <a:schemeClr val="tx1"/>
                </a:solidFill>
                <a:latin typeface="Arnhem Pro Bln"/>
                <a:cs typeface="Arnhem Pro Bln"/>
              </a:defRPr>
            </a:lvl2pPr>
            <a:lvl3pPr marL="455073" indent="-243411">
              <a:spcBef>
                <a:spcPts val="400"/>
              </a:spcBef>
              <a:tabLst/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3pPr>
            <a:lvl4pPr marL="764098" indent="-230712">
              <a:spcBef>
                <a:spcPts val="400"/>
              </a:spcBef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4pPr>
            <a:lvl5pPr marL="685783" indent="-230712">
              <a:spcBef>
                <a:spcPts val="400"/>
              </a:spcBef>
              <a:defRPr lang="en-US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5pPr>
          </a:lstStyle>
          <a:p>
            <a:pPr lvl="0"/>
            <a:r>
              <a:rPr lang="en-US" dirty="0"/>
              <a:t>PROJECT ROLE</a:t>
            </a:r>
          </a:p>
          <a:p>
            <a:pPr marL="251878" lvl="0" indent="-232828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GB" dirty="0"/>
              <a:t>Third level</a:t>
            </a:r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60" hasCustomPrompt="1"/>
          </p:nvPr>
        </p:nvSpPr>
        <p:spPr>
          <a:xfrm>
            <a:off x="6298936" y="4677139"/>
            <a:ext cx="2592000" cy="482183"/>
          </a:xfrm>
        </p:spPr>
        <p:txBody>
          <a:bodyPr wrap="square">
            <a:spAutoFit/>
          </a:bodyPr>
          <a:lstStyle>
            <a:lvl1pPr marL="228594" indent="-209545">
              <a:tabLst/>
              <a:defRPr sz="1400" b="0" i="0" cap="none">
                <a:solidFill>
                  <a:srgbClr val="000000"/>
                </a:solidFill>
                <a:latin typeface="Arnhem Pro Bln"/>
                <a:cs typeface="Arnhem Pro Bln"/>
              </a:defRPr>
            </a:lvl1pPr>
            <a:lvl2pPr marL="232828" indent="-232828">
              <a:spcBef>
                <a:spcPts val="400"/>
              </a:spcBef>
              <a:defRPr sz="1400" b="0" i="0">
                <a:solidFill>
                  <a:schemeClr val="tx1"/>
                </a:solidFill>
                <a:latin typeface="Arnhem Pro Bln"/>
                <a:cs typeface="Arnhem Pro Bln"/>
              </a:defRPr>
            </a:lvl2pPr>
            <a:lvl3pPr marL="455073" indent="-243411">
              <a:spcBef>
                <a:spcPts val="400"/>
              </a:spcBef>
              <a:tabLst/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3pPr>
            <a:lvl4pPr marL="764098" indent="-230712">
              <a:spcBef>
                <a:spcPts val="400"/>
              </a:spcBef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4pPr>
            <a:lvl5pPr marL="685783" indent="-230712">
              <a:spcBef>
                <a:spcPts val="400"/>
              </a:spcBef>
              <a:defRPr lang="en-US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5pPr>
          </a:lstStyle>
          <a:p>
            <a:pPr lvl="0"/>
            <a:r>
              <a:rPr lang="en-US" dirty="0"/>
              <a:t>PROJECT ROLE</a:t>
            </a:r>
          </a:p>
          <a:p>
            <a:pPr marL="251878" lvl="0" indent="-232828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GB" dirty="0"/>
              <a:t>Third level</a:t>
            </a:r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61" hasCustomPrompt="1"/>
          </p:nvPr>
        </p:nvSpPr>
        <p:spPr>
          <a:xfrm>
            <a:off x="9076003" y="4677139"/>
            <a:ext cx="2592000" cy="482183"/>
          </a:xfrm>
        </p:spPr>
        <p:txBody>
          <a:bodyPr wrap="square">
            <a:spAutoFit/>
          </a:bodyPr>
          <a:lstStyle>
            <a:lvl1pPr marL="228594" indent="-209545">
              <a:tabLst/>
              <a:defRPr sz="1400" b="0" i="0" cap="none">
                <a:solidFill>
                  <a:srgbClr val="000000"/>
                </a:solidFill>
                <a:latin typeface="Arnhem Pro Bln"/>
                <a:cs typeface="Arnhem Pro Bln"/>
              </a:defRPr>
            </a:lvl1pPr>
            <a:lvl2pPr marL="232828" indent="-232828">
              <a:spcBef>
                <a:spcPts val="400"/>
              </a:spcBef>
              <a:defRPr sz="1400" b="0" i="0">
                <a:solidFill>
                  <a:schemeClr val="tx1"/>
                </a:solidFill>
                <a:latin typeface="Arnhem Pro Bln"/>
                <a:cs typeface="Arnhem Pro Bln"/>
              </a:defRPr>
            </a:lvl2pPr>
            <a:lvl3pPr marL="455073" indent="-243411">
              <a:spcBef>
                <a:spcPts val="400"/>
              </a:spcBef>
              <a:tabLst/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3pPr>
            <a:lvl4pPr marL="764098" indent="-230712">
              <a:spcBef>
                <a:spcPts val="400"/>
              </a:spcBef>
              <a:defRPr lang="en-GB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4pPr>
            <a:lvl5pPr marL="685783" indent="-230712">
              <a:spcBef>
                <a:spcPts val="400"/>
              </a:spcBef>
              <a:defRPr lang="en-US" sz="1400" b="0" i="0" dirty="0" smtClean="0">
                <a:solidFill>
                  <a:schemeClr val="tx1"/>
                </a:solidFill>
                <a:latin typeface="Arnhem Pro Bln"/>
                <a:cs typeface="Arnhem Pro Bln"/>
              </a:defRPr>
            </a:lvl5pPr>
          </a:lstStyle>
          <a:p>
            <a:pPr lvl="0"/>
            <a:r>
              <a:rPr lang="en-US" dirty="0"/>
              <a:t>PROJECT ROLE</a:t>
            </a:r>
          </a:p>
          <a:p>
            <a:pPr marL="251878" lvl="0" indent="-232828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37573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9403" y="1449388"/>
            <a:ext cx="3200259" cy="2304000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algn="ctr">
              <a:defRPr sz="1867"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89561" y="1449389"/>
            <a:ext cx="7180800" cy="251420"/>
          </a:xfrm>
          <a:noFill/>
          <a:ln>
            <a:noFill/>
          </a:ln>
        </p:spPr>
        <p:txBody>
          <a:bodyPr lIns="0" tIns="72000" rIns="72000" bIns="72000" anchor="ctr" anchorCtr="0">
            <a:no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467">
                <a:solidFill>
                  <a:schemeClr val="bg1"/>
                </a:solidFill>
              </a:defRPr>
            </a:lvl2pPr>
            <a:lvl3pPr>
              <a:defRPr sz="1467">
                <a:solidFill>
                  <a:schemeClr val="bg1"/>
                </a:solidFill>
              </a:defRPr>
            </a:lvl3pPr>
            <a:lvl4pPr>
              <a:defRPr sz="1467">
                <a:solidFill>
                  <a:schemeClr val="bg1"/>
                </a:solidFill>
              </a:defRPr>
            </a:lvl4pPr>
            <a:lvl5pPr>
              <a:defRPr sz="14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389561" y="1700809"/>
            <a:ext cx="7180800" cy="2052579"/>
          </a:xfrm>
        </p:spPr>
        <p:txBody>
          <a:bodyPr/>
          <a:lstStyle>
            <a:lvl1pPr>
              <a:spcBef>
                <a:spcPts val="800"/>
              </a:spcBef>
              <a:defRPr sz="1467"/>
            </a:lvl1pPr>
            <a:lvl2pPr marL="0" indent="2117">
              <a:spcBef>
                <a:spcPts val="800"/>
              </a:spcBef>
              <a:defRPr sz="1333"/>
            </a:lvl2pPr>
            <a:lvl3pPr marL="152396" indent="-152396">
              <a:spcBef>
                <a:spcPts val="800"/>
              </a:spcBef>
              <a:defRPr sz="1333"/>
            </a:lvl3pPr>
            <a:lvl4pPr marL="304792" indent="-152396">
              <a:spcBef>
                <a:spcPts val="800"/>
              </a:spcBef>
              <a:defRPr sz="1333"/>
            </a:lvl4pPr>
            <a:lvl5pPr marL="457189" indent="-152396">
              <a:spcBef>
                <a:spcPts val="8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19402" y="624564"/>
            <a:ext cx="10948723" cy="410369"/>
          </a:xfrm>
        </p:spPr>
        <p:txBody>
          <a:bodyPr/>
          <a:lstStyle/>
          <a:p>
            <a:r>
              <a:rPr lang="en-US" noProof="0" dirty="0"/>
              <a:t>Page heading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1763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8861" y="1449388"/>
            <a:ext cx="3504000" cy="2304000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algn="ctr">
              <a:defRPr sz="1867" b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341223" y="1449388"/>
            <a:ext cx="3504000" cy="2304000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algn="ctr">
              <a:defRPr sz="1867" b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63584" y="1449388"/>
            <a:ext cx="3504000" cy="2304000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algn="ctr">
              <a:defRPr sz="1867" b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GB" dirty="0"/>
              <a:t>Click to add picture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719402" y="624500"/>
            <a:ext cx="10948723" cy="4104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lvl="0"/>
            <a:r>
              <a:rPr lang="en-US" noProof="0" dirty="0"/>
              <a:t>Page heading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1731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9D50-796C-4483-91D2-973802CBF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6A945-D037-4927-A290-F3BDD537B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63D5E-D2D5-44CB-B754-EB815B91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B9D5C-EB70-4010-A8B9-9B0A0D4D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AFDFF-2407-4D6A-B13E-B2B77C55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234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673C-5600-418C-A089-F3162AD37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46CAD-8BA7-4EB5-B594-C7829FB06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03A0B-6771-44AB-BECA-507E454B3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F78FE-FA97-4976-BE73-2E0292CC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AF71E-1FA5-42E8-8AC0-C1D253FD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D44A6-18AE-45CC-A0BD-4BC026AA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6851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8C17-726A-4760-A8C3-8448C8EA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0F14D-ABD2-47C1-8655-6C9EAAB4D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0B7E2-5158-4B70-A608-9780A803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7BBBC-A901-4DF8-B50D-67CDBFA0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40F1C-545D-4A0B-9E7F-5385FBD3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2938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47F71-BCBE-4FE5-96AF-C8D916F8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E89E1-5FBC-4609-84AF-37644D621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7E93B-289A-4BD7-A291-E6060B210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C25A3-F8B6-4CF1-9ED2-6F01516E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6586-0811-4F7F-B5D7-8D3111907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6594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FA23-5848-4D42-875A-E15AE332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9044B-3F9E-46E1-80AC-686B1500B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C4886-236A-45DD-A77C-266BAE296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45AAF-C92D-46B6-907D-80DE6D8A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0495-C8D6-4A0B-BA5F-E9644745B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2F426-E5FB-4986-A855-AD36FB37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3641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8408-0AFE-44FE-A669-763AAE85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F7195-E413-47E6-8C7E-A5BCE8DE6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1A18D-C90E-4BFB-8236-D486C7ED4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C7677-6D4D-4AEF-B645-D9719884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C95A2-E893-485D-A832-C866D609B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43C6F1-34A1-43B0-AFD8-7312D965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11C1C-E62D-4DE1-ACB3-BD972E53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42C705-EE91-4647-ACF5-4844B29A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0689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EBEA-3FA5-49D1-B014-90465D56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0EB33-43D9-4AF3-A43A-496ABA55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8FFE6-531C-4F92-93BF-EAE121A0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47EBF-5976-42D2-9122-210A3248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9819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364C7F-63A8-446A-859A-20CFC8682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34B04-7A00-4126-981A-BDCAD68E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876F4-11AA-4E16-8F89-EB147CD8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0276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D456-DB93-45BE-8068-FE23BCC3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4C305-2C55-480C-9198-EAF110E75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C5AEB-9F99-42E2-BFE8-0942D3BE0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1656D-62A0-424F-B8FC-C3C86280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446A8-5E38-4646-A651-72E5AAD6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1C595-818E-44BF-8094-06B8D765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159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7D0A-630A-42F2-91FC-D04670F2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82209-D647-4D24-B4E9-18DBD3CA9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FD539-747E-4C81-B33F-1F1D74E4E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9DD63-F24B-460B-BAD0-BAF31E09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61E84-6180-421D-A9D5-3EC05F9C0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57EA1-45B0-4201-96A1-CC5AB966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1821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E4B3-BCC9-4079-A479-D01D4CE1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BD998-BC87-41FE-B1FB-B19101E90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84C84-4522-4C4F-B599-039DE6640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7485F-4F66-4966-88B6-DBE64DA8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72AC4-E457-4A4F-8157-D6D19E1F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2076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02B2F-33CC-45D5-A176-7AA1DED07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85CBA-D51F-447E-A7BD-BEF203227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59E3B-6133-49B2-AF6A-ABA22E4F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23775-015A-424D-B5AC-D2083C92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B9895-EC56-4DC8-A195-AB76844E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99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C450-4DF0-4B3F-B244-DEDF59C7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CF15C-CF9C-43D2-A1DB-F980A9688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47632-B802-4151-A8E0-5A5A29A2F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61499-41A6-47DB-9C0D-5A446B342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64CA9C-07A1-46DA-A961-88732B659A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B6FBF-17FF-48FC-B73B-3CFFF29B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30108-B30C-4CD5-85E3-1B7F32B6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BF6E6-7E4A-4475-926A-8C071C27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991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ONSCREE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algn="ctr">
              <a:defRPr b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picture</a:t>
            </a: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65" y="690199"/>
            <a:ext cx="1214615" cy="34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1"/>
          <p:cNvSpPr>
            <a:spLocks noGrp="1"/>
          </p:cNvSpPr>
          <p:nvPr>
            <p:ph type="title" hasCustomPrompt="1"/>
          </p:nvPr>
        </p:nvSpPr>
        <p:spPr>
          <a:xfrm>
            <a:off x="623591" y="4235485"/>
            <a:ext cx="7248293" cy="558166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en-GB" sz="4267" b="1" i="0" kern="0" noProof="0" dirty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lvl="0" defTabSz="1219170" latinLnBrk="0">
              <a:lnSpc>
                <a:spcPct val="85000"/>
              </a:lnSpc>
            </a:pPr>
            <a:r>
              <a:rPr lang="en-US" noProof="0" dirty="0"/>
              <a:t>COVER HEADING</a:t>
            </a:r>
            <a:endParaRPr lang="en-GB" noProof="0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23591" y="4826831"/>
            <a:ext cx="7248293" cy="1181990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4267" b="1" cap="all" noProof="0" dirty="0" smtClean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23591" y="5733257"/>
            <a:ext cx="7247416" cy="32829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24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86428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pa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66583347_Ful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1"/>
          <p:cNvSpPr>
            <a:spLocks noGrp="1"/>
          </p:cNvSpPr>
          <p:nvPr>
            <p:ph type="title" hasCustomPrompt="1"/>
          </p:nvPr>
        </p:nvSpPr>
        <p:spPr>
          <a:xfrm>
            <a:off x="721354" y="4171240"/>
            <a:ext cx="7248293" cy="650499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5000"/>
              </a:lnSpc>
              <a:defRPr sz="4267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noProof="0" dirty="0"/>
              <a:t>Divider page heading</a:t>
            </a:r>
            <a:endParaRPr lang="en-GB" noProof="0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34054" y="4868290"/>
            <a:ext cx="7248293" cy="424732"/>
          </a:xfrm>
        </p:spPr>
        <p:txBody>
          <a:bodyPr wrap="square">
            <a:sp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15399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CE68-9FB6-4140-9394-18CFBED9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8FB6B-5C79-4325-9B9C-3B6B949F3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255C4-EC8B-4FFD-870A-C5707E35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5F0A0-2B43-43A1-A59D-9880D9F5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43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4341B3-F8B6-41E2-8083-06CB8F0D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FE291-269F-41DF-A7CE-7D700ACD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B2A3A-A4E4-4794-B833-55B5FBD9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43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52A5-567D-4E32-8D3D-5AE606CF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4AE5E-9604-4B58-BFAA-01DF9B7E9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E3765-1FAB-4815-8533-17A6ACB8A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48C24-D742-48F4-A124-D7A45C8C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44DC1-386E-4843-8152-DCBA2A5F1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BF879-4EF0-424F-A901-554D2A7D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16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D5A2-9704-40EB-B098-C3178E7F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56D-832C-4390-84DE-43AE9E30F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EF45C-DB79-4E14-8C98-D050D22F0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A819E-A2AC-4B99-94A1-A97951CE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3069-FE91-4BB2-B88F-B7819F97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83940-2B0E-4A39-9B3F-70D29754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87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26DE6-AAA2-4E98-A244-EE3A51F7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BEB5C-E4CB-42D5-82A8-CE28AB9A4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5446-FB27-4253-A07E-6E1E0EC23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240DB-73E5-4C70-B266-F316C045DDAE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7BC7A-7D74-4316-A952-0C05DBFC2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56A0-FB49-4718-BF75-75A56B75A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077B3-6E8F-44FA-898B-ACB296BCBB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29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19402" y="624564"/>
            <a:ext cx="10948723" cy="4103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Page heading</a:t>
            </a:r>
            <a:endParaRPr lang="en-GB" noProof="0" dirty="0"/>
          </a:p>
        </p:txBody>
      </p:sp>
      <p:sp>
        <p:nvSpPr>
          <p:cNvPr id="34919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403" y="1925895"/>
            <a:ext cx="10943167" cy="20518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 noProof="0" dirty="0"/>
              <a:t>SUBHEAD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Rectangle 113"/>
          <p:cNvSpPr>
            <a:spLocks noChangeArrowheads="1"/>
          </p:cNvSpPr>
          <p:nvPr/>
        </p:nvSpPr>
        <p:spPr bwMode="auto">
          <a:xfrm>
            <a:off x="5689589" y="6488195"/>
            <a:ext cx="806184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 anchorCtr="0"/>
          <a:lstStyle/>
          <a:p>
            <a:pPr algn="ctr"/>
            <a:fld id="{D623B4E5-AE54-450A-A8B5-E76F52C9D01F}" type="slidenum">
              <a:rPr lang="en-GB" sz="1067" b="0" noProof="0" smtClean="0">
                <a:solidFill>
                  <a:schemeClr val="tx1"/>
                </a:solidFill>
              </a:rPr>
              <a:pPr algn="ctr"/>
              <a:t>‹#›</a:t>
            </a:fld>
            <a:endParaRPr lang="en-GB" sz="1067" b="0" noProof="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90387" y="6481145"/>
            <a:ext cx="3177739" cy="16421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067" b="0" cap="all" dirty="0">
                <a:solidFill>
                  <a:srgbClr val="000000"/>
                </a:solidFill>
                <a:latin typeface="Futura Bk BT Book"/>
                <a:cs typeface="Futura Bk BT Book"/>
              </a:rPr>
              <a:t>CLIENT NAME  |  PRESENTATION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403" y="6481146"/>
            <a:ext cx="480053" cy="16421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067" b="0" cap="all" dirty="0">
                <a:solidFill>
                  <a:srgbClr val="000000"/>
                </a:solidFill>
                <a:latin typeface="Futura Bk BT Book"/>
                <a:cs typeface="Futura Bk BT Book"/>
              </a:rPr>
              <a:t> CBRE</a:t>
            </a:r>
          </a:p>
        </p:txBody>
      </p:sp>
    </p:spTree>
    <p:extLst>
      <p:ext uri="{BB962C8B-B14F-4D97-AF65-F5344CB8AC3E}">
        <p14:creationId xmlns:p14="http://schemas.microsoft.com/office/powerpoint/2010/main" val="312475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hf sldNum="0"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667" b="1" i="0" cap="all" baseline="0">
          <a:solidFill>
            <a:schemeClr val="bg2"/>
          </a:solidFill>
          <a:latin typeface="Arial"/>
          <a:ea typeface="+mj-ea"/>
          <a:cs typeface="Arial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609585"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1219170"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828754"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2438339" algn="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800"/>
        </a:spcBef>
        <a:spcAft>
          <a:spcPts val="0"/>
        </a:spcAft>
        <a:buClr>
          <a:schemeClr val="bg2"/>
        </a:buClr>
        <a:buFontTx/>
        <a:buNone/>
        <a:defRPr sz="2400" b="0" cap="all">
          <a:solidFill>
            <a:srgbClr val="00A657"/>
          </a:solidFill>
          <a:latin typeface="Arial"/>
          <a:ea typeface="+mn-ea"/>
          <a:cs typeface="Arial"/>
        </a:defRPr>
      </a:lvl1pPr>
      <a:lvl2pPr marL="2116" indent="0" algn="l" rtl="0" eaLnBrk="1" fontAlgn="base" hangingPunct="1">
        <a:spcBef>
          <a:spcPts val="0"/>
        </a:spcBef>
        <a:spcAft>
          <a:spcPts val="0"/>
        </a:spcAft>
        <a:buClr>
          <a:schemeClr val="accent2"/>
        </a:buClr>
        <a:buFont typeface="Wingdings" pitchFamily="2" charset="2"/>
        <a:buNone/>
        <a:tabLst/>
        <a:defRPr sz="2400" b="0" i="1">
          <a:solidFill>
            <a:schemeClr val="bg2"/>
          </a:solidFill>
          <a:latin typeface="Arial"/>
          <a:cs typeface="Arial"/>
        </a:defRPr>
      </a:lvl2pPr>
      <a:lvl3pPr marL="228594" indent="-228594" algn="l" rtl="0" eaLnBrk="1" fontAlgn="base" hangingPunct="1">
        <a:spcBef>
          <a:spcPts val="0"/>
        </a:spcBef>
        <a:spcAft>
          <a:spcPts val="0"/>
        </a:spcAft>
        <a:buClr>
          <a:schemeClr val="bg2"/>
        </a:buClr>
        <a:buFont typeface="Arial" pitchFamily="34" charset="0"/>
        <a:buChar char="•"/>
        <a:defRPr sz="2400" b="0" i="1">
          <a:solidFill>
            <a:schemeClr val="bg2"/>
          </a:solidFill>
          <a:latin typeface="Arial"/>
          <a:cs typeface="Arial"/>
        </a:defRPr>
      </a:lvl3pPr>
      <a:lvl4pPr marL="535504" indent="-306910" algn="l" rtl="0" eaLnBrk="1" fontAlgn="base" hangingPunct="1">
        <a:spcBef>
          <a:spcPts val="0"/>
        </a:spcBef>
        <a:spcAft>
          <a:spcPts val="0"/>
        </a:spcAft>
        <a:buClr>
          <a:schemeClr val="bg2"/>
        </a:buClr>
        <a:buFont typeface="Arial" pitchFamily="34" charset="0"/>
        <a:buChar char="–"/>
        <a:tabLst/>
        <a:defRPr sz="2400" b="0" i="1">
          <a:solidFill>
            <a:schemeClr val="bg2"/>
          </a:solidFill>
          <a:latin typeface="Arial"/>
          <a:cs typeface="Arial"/>
        </a:defRPr>
      </a:lvl4pPr>
      <a:lvl5pPr marL="764098" indent="-228594" algn="l" rtl="0" eaLnBrk="1" fontAlgn="base" hangingPunct="1">
        <a:spcBef>
          <a:spcPts val="0"/>
        </a:spcBef>
        <a:spcAft>
          <a:spcPts val="0"/>
        </a:spcAft>
        <a:buClr>
          <a:schemeClr val="bg2"/>
        </a:buClr>
        <a:buFont typeface="Arial" pitchFamily="34" charset="0"/>
        <a:buChar char="•"/>
        <a:defRPr sz="2400" b="0" i="1">
          <a:solidFill>
            <a:schemeClr val="bg2"/>
          </a:solidFill>
          <a:latin typeface="Arial"/>
          <a:cs typeface="Arial"/>
        </a:defRPr>
      </a:lvl5pPr>
      <a:lvl6pPr marL="1792773" indent="-353475" algn="l" rtl="0" eaLnBrk="1" fontAlgn="base" hangingPunct="1">
        <a:spcBef>
          <a:spcPts val="800"/>
        </a:spcBef>
        <a:spcAft>
          <a:spcPts val="0"/>
        </a:spcAft>
        <a:buClr>
          <a:schemeClr val="tx1"/>
        </a:buClr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6pPr>
      <a:lvl7pPr marL="2158946" indent="-366175" algn="l" rtl="0" eaLnBrk="1" fontAlgn="base" hangingPunct="1">
        <a:spcBef>
          <a:spcPts val="800"/>
        </a:spcBef>
        <a:spcAft>
          <a:spcPts val="0"/>
        </a:spcAft>
        <a:buClr>
          <a:schemeClr val="tx1"/>
        </a:buClr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7pPr>
      <a:lvl8pPr marL="2512421" indent="-353475" algn="l" rtl="0" eaLnBrk="1" fontAlgn="base" hangingPunct="1">
        <a:spcBef>
          <a:spcPts val="800"/>
        </a:spcBef>
        <a:spcAft>
          <a:spcPts val="0"/>
        </a:spcAft>
        <a:buClr>
          <a:schemeClr val="tx1"/>
        </a:buClr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8pPr>
      <a:lvl9pPr marL="2865895" indent="-353475" algn="l" rtl="0" eaLnBrk="1" fontAlgn="base" hangingPunct="1">
        <a:spcBef>
          <a:spcPts val="800"/>
        </a:spcBef>
        <a:spcAft>
          <a:spcPts val="0"/>
        </a:spcAft>
        <a:buClr>
          <a:schemeClr val="tx1"/>
        </a:buClr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216A0-A9A9-4D52-B5D7-FD295921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0CFB9-C6B7-4A9E-A7D6-EB4937584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615DA-F22D-4C84-9FB6-6A89A0E97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38D0E-78CC-4422-941E-8680CF744ABA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DBA8-1CEA-4A20-87B1-E3BA401D2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2BD0A-5414-4945-9560-F7ED56513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6A761-D004-4370-A43E-821FDCA947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9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png"/><Relationship Id="rId5" Type="http://schemas.openxmlformats.org/officeDocument/2006/relationships/image" Target="../media/image73.png"/><Relationship Id="rId4" Type="http://schemas.openxmlformats.org/officeDocument/2006/relationships/image" Target="../media/image7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3.wdp"/><Relationship Id="rId18" Type="http://schemas.openxmlformats.org/officeDocument/2006/relationships/image" Target="../media/image23.emf"/><Relationship Id="rId26" Type="http://schemas.openxmlformats.org/officeDocument/2006/relationships/image" Target="../media/image31.emf"/><Relationship Id="rId3" Type="http://schemas.openxmlformats.org/officeDocument/2006/relationships/image" Target="../media/image12.png"/><Relationship Id="rId21" Type="http://schemas.openxmlformats.org/officeDocument/2006/relationships/image" Target="../media/image26.emf"/><Relationship Id="rId34" Type="http://schemas.openxmlformats.org/officeDocument/2006/relationships/image" Target="../media/image39.emf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22.emf"/><Relationship Id="rId25" Type="http://schemas.openxmlformats.org/officeDocument/2006/relationships/image" Target="../media/image30.emf"/><Relationship Id="rId33" Type="http://schemas.openxmlformats.org/officeDocument/2006/relationships/image" Target="../media/image38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emf"/><Relationship Id="rId20" Type="http://schemas.openxmlformats.org/officeDocument/2006/relationships/image" Target="../media/image25.emf"/><Relationship Id="rId29" Type="http://schemas.openxmlformats.org/officeDocument/2006/relationships/image" Target="../media/image34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24" Type="http://schemas.openxmlformats.org/officeDocument/2006/relationships/image" Target="../media/image29.emf"/><Relationship Id="rId32" Type="http://schemas.openxmlformats.org/officeDocument/2006/relationships/image" Target="../media/image37.emf"/><Relationship Id="rId37" Type="http://schemas.openxmlformats.org/officeDocument/2006/relationships/image" Target="../media/image42.png"/><Relationship Id="rId5" Type="http://schemas.openxmlformats.org/officeDocument/2006/relationships/image" Target="../media/image14.png"/><Relationship Id="rId15" Type="http://schemas.microsoft.com/office/2007/relationships/hdphoto" Target="../media/hdphoto4.wdp"/><Relationship Id="rId23" Type="http://schemas.openxmlformats.org/officeDocument/2006/relationships/image" Target="../media/image28.emf"/><Relationship Id="rId28" Type="http://schemas.openxmlformats.org/officeDocument/2006/relationships/image" Target="../media/image33.emf"/><Relationship Id="rId36" Type="http://schemas.openxmlformats.org/officeDocument/2006/relationships/image" Target="../media/image41.emf"/><Relationship Id="rId10" Type="http://schemas.openxmlformats.org/officeDocument/2006/relationships/image" Target="../media/image18.png"/><Relationship Id="rId19" Type="http://schemas.openxmlformats.org/officeDocument/2006/relationships/image" Target="../media/image24.emf"/><Relationship Id="rId31" Type="http://schemas.openxmlformats.org/officeDocument/2006/relationships/image" Target="../media/image36.emf"/><Relationship Id="rId4" Type="http://schemas.openxmlformats.org/officeDocument/2006/relationships/image" Target="../media/image13.png"/><Relationship Id="rId9" Type="http://schemas.microsoft.com/office/2007/relationships/hdphoto" Target="../media/hdphoto1.wdp"/><Relationship Id="rId14" Type="http://schemas.openxmlformats.org/officeDocument/2006/relationships/image" Target="../media/image20.png"/><Relationship Id="rId22" Type="http://schemas.openxmlformats.org/officeDocument/2006/relationships/image" Target="../media/image27.emf"/><Relationship Id="rId27" Type="http://schemas.openxmlformats.org/officeDocument/2006/relationships/image" Target="../media/image32.emf"/><Relationship Id="rId30" Type="http://schemas.openxmlformats.org/officeDocument/2006/relationships/image" Target="../media/image35.emf"/><Relationship Id="rId35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11" Type="http://schemas.openxmlformats.org/officeDocument/2006/relationships/image" Target="../media/image56.jpe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cover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714" y="3715749"/>
            <a:ext cx="7248293" cy="1772986"/>
          </a:xfrm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How To Apply Machine Learning Into your Business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12</a:t>
            </a:r>
            <a:r>
              <a:rPr lang="en-US" baseline="30000" dirty="0">
                <a:latin typeface="Arial"/>
                <a:cs typeface="Arial"/>
              </a:rPr>
              <a:t>th</a:t>
            </a:r>
            <a:r>
              <a:rPr lang="en-US" dirty="0">
                <a:latin typeface="Arial"/>
                <a:cs typeface="Arial"/>
              </a:rPr>
              <a:t> of June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F04E2-19B5-472E-87DD-00A6A0843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13" y="280694"/>
            <a:ext cx="4294973" cy="303668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44ACEC-35E0-46C0-9B49-321F67BBE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150" y="1422309"/>
            <a:ext cx="4554660" cy="3036439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58740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AE195-131F-4E42-9505-25896644C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2C43CB-ED79-4822-8E4F-14E02DF430C1}"/>
              </a:ext>
            </a:extLst>
          </p:cNvPr>
          <p:cNvSpPr/>
          <p:nvPr/>
        </p:nvSpPr>
        <p:spPr>
          <a:xfrm>
            <a:off x="336884" y="930442"/>
            <a:ext cx="481263" cy="17806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D6999F-B9DE-4B1D-B3EA-A733D6119E52}"/>
              </a:ext>
            </a:extLst>
          </p:cNvPr>
          <p:cNvSpPr/>
          <p:nvPr/>
        </p:nvSpPr>
        <p:spPr>
          <a:xfrm>
            <a:off x="1307432" y="930442"/>
            <a:ext cx="481263" cy="17806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4875E-6C20-4AFD-8C1D-46AC436E0135}"/>
              </a:ext>
            </a:extLst>
          </p:cNvPr>
          <p:cNvSpPr/>
          <p:nvPr/>
        </p:nvSpPr>
        <p:spPr>
          <a:xfrm>
            <a:off x="2117558" y="930442"/>
            <a:ext cx="641685" cy="609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096C7C-3776-4CAB-9147-D98F56105E5C}"/>
              </a:ext>
            </a:extLst>
          </p:cNvPr>
          <p:cNvSpPr/>
          <p:nvPr/>
        </p:nvSpPr>
        <p:spPr>
          <a:xfrm>
            <a:off x="3216442" y="930441"/>
            <a:ext cx="778042" cy="7539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20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269503-5308-479B-99A7-5A1C0DA4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7D95BD-178D-467A-A11B-CD6F89EA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653" y="758612"/>
            <a:ext cx="3960000" cy="3394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D9F2AA-1B9F-44AB-A6AF-E15291754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886"/>
            <a:ext cx="3960000" cy="2940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6530D-1B6B-4BA5-9302-992376112874}"/>
              </a:ext>
            </a:extLst>
          </p:cNvPr>
          <p:cNvSpPr txBox="1"/>
          <p:nvPr/>
        </p:nvSpPr>
        <p:spPr>
          <a:xfrm>
            <a:off x="422035" y="2899"/>
            <a:ext cx="3291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 or Sensors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3B44B-75B0-4D10-AF60-7592FA4A8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03" y="3569737"/>
            <a:ext cx="4030557" cy="32882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CD29A8-088F-4F3D-AC0C-129CB891997C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1980000" y="2934704"/>
            <a:ext cx="275382" cy="63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55A6AE8E-1DC5-4E63-B69A-6ACA31920743}"/>
              </a:ext>
            </a:extLst>
          </p:cNvPr>
          <p:cNvSpPr/>
          <p:nvPr/>
        </p:nvSpPr>
        <p:spPr>
          <a:xfrm rot="19352001">
            <a:off x="3631909" y="3437595"/>
            <a:ext cx="1574797" cy="264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69BAEF-7CC5-4BD4-94DB-5B371CC4533B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4270660" y="5213869"/>
            <a:ext cx="1170217" cy="32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707295-93DF-4AD8-9469-8DB81793E055}"/>
              </a:ext>
            </a:extLst>
          </p:cNvPr>
          <p:cNvSpPr txBox="1"/>
          <p:nvPr/>
        </p:nvSpPr>
        <p:spPr>
          <a:xfrm>
            <a:off x="5440877" y="5213866"/>
            <a:ext cx="1815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E3E330-4D8A-40C4-9D8A-C99F7B23B0BE}"/>
              </a:ext>
            </a:extLst>
          </p:cNvPr>
          <p:cNvSpPr txBox="1"/>
          <p:nvPr/>
        </p:nvSpPr>
        <p:spPr>
          <a:xfrm>
            <a:off x="8445997" y="4752202"/>
            <a:ext cx="25639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Online Report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180406-7EEB-4C50-9953-67C4AFF080B3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7256182" y="5537032"/>
            <a:ext cx="1189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C1C8FD-632B-4918-BD61-64127C7B2908}"/>
              </a:ext>
            </a:extLst>
          </p:cNvPr>
          <p:cNvSpPr txBox="1"/>
          <p:nvPr/>
        </p:nvSpPr>
        <p:spPr>
          <a:xfrm>
            <a:off x="5583151" y="197697"/>
            <a:ext cx="304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26DF7D-AE44-4F4E-8A71-A212AF216402}"/>
              </a:ext>
            </a:extLst>
          </p:cNvPr>
          <p:cNvSpPr txBox="1"/>
          <p:nvPr/>
        </p:nvSpPr>
        <p:spPr>
          <a:xfrm>
            <a:off x="9272808" y="1182231"/>
            <a:ext cx="26811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Temperature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Humidity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57597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58B680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3764EA-EB87-43DE-8963-D028E5253137}"/>
              </a:ext>
            </a:extLst>
          </p:cNvPr>
          <p:cNvSpPr txBox="1"/>
          <p:nvPr/>
        </p:nvSpPr>
        <p:spPr>
          <a:xfrm>
            <a:off x="2459946" y="305189"/>
            <a:ext cx="8138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"/>
                <a:ea typeface="+mn-ea"/>
                <a:cs typeface="+mn-cs"/>
              </a:rPr>
              <a:t>IoT Building Management – Lab Usage</a:t>
            </a:r>
          </a:p>
        </p:txBody>
      </p:sp>
      <p:pic>
        <p:nvPicPr>
          <p:cNvPr id="4" name="Picture 3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8A2E82FE-49CF-4DEB-A11F-29A077DE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3" y="1732339"/>
            <a:ext cx="2898330" cy="2115781"/>
          </a:xfrm>
          <a:prstGeom prst="rect">
            <a:avLst/>
          </a:prstGeom>
        </p:spPr>
      </p:pic>
      <p:pic>
        <p:nvPicPr>
          <p:cNvPr id="5" name="Picture 2" descr="IoT Building Management | Smart Building IoT Development ...">
            <a:extLst>
              <a:ext uri="{FF2B5EF4-FFF2-40B4-BE49-F238E27FC236}">
                <a16:creationId xmlns:a16="http://schemas.microsoft.com/office/drawing/2014/main" id="{6E58D1EE-3E6E-482E-A28F-F6AFBE5B0C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784431"/>
            <a:ext cx="5455917" cy="32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0829C-7860-4AEB-8E4C-F32B2A386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3" y="3848120"/>
            <a:ext cx="4942028" cy="237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C8B20-22F4-466A-A7A4-AE3172545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7182" y="5649436"/>
            <a:ext cx="1909585" cy="1031176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48D33A-A149-427B-9929-7077D60D1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898" y="5714324"/>
            <a:ext cx="1784650" cy="989431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4211B-2DAF-4856-BE52-5F79AF547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123" y="5717754"/>
            <a:ext cx="1880022" cy="1008423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259349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58B680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3764EA-EB87-43DE-8963-D028E5253137}"/>
              </a:ext>
            </a:extLst>
          </p:cNvPr>
          <p:cNvSpPr txBox="1"/>
          <p:nvPr/>
        </p:nvSpPr>
        <p:spPr>
          <a:xfrm>
            <a:off x="3033117" y="305189"/>
            <a:ext cx="699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"/>
                <a:ea typeface="+mn-ea"/>
                <a:cs typeface="+mn-cs"/>
              </a:rPr>
              <a:t>IoT Stock Control – Control Drug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C151E-02A8-4EF4-AAA8-BFB409E59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37" y="1843669"/>
            <a:ext cx="3754459" cy="2111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CB1DC8-7706-4515-8BBE-932F9B5432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" t="5712" r="2652"/>
          <a:stretch/>
        </p:blipFill>
        <p:spPr>
          <a:xfrm>
            <a:off x="351639" y="2390327"/>
            <a:ext cx="5117432" cy="2585017"/>
          </a:xfrm>
          <a:prstGeom prst="rect">
            <a:avLst/>
          </a:prstGeom>
        </p:spPr>
      </p:pic>
      <p:pic>
        <p:nvPicPr>
          <p:cNvPr id="9" name="Picture 2" descr="Mask R-CNN with OpenCV - PyImageSearch">
            <a:extLst>
              <a:ext uri="{FF2B5EF4-FFF2-40B4-BE49-F238E27FC236}">
                <a16:creationId xmlns:a16="http://schemas.microsoft.com/office/drawing/2014/main" id="{96037D89-E743-40D8-B724-00D05EFD0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34" y="3136616"/>
            <a:ext cx="3998323" cy="319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43399E-6D69-403E-9762-6EA21B806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249" y="5556163"/>
            <a:ext cx="1845644" cy="996648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58CF17-3331-4D01-A7FE-135F9CE1C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9965" y="5619653"/>
            <a:ext cx="1724893" cy="956301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5F95AA-5B27-4ADA-A67E-4FC76331E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89" y="5623719"/>
            <a:ext cx="1817071" cy="974657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261024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58B680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E73B0-633A-4E66-8AB0-4252EBB6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179" y="970547"/>
            <a:ext cx="3747641" cy="49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49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58B680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11F7CC-7E41-4E3B-A0EE-C293FA1629CE}"/>
              </a:ext>
            </a:extLst>
          </p:cNvPr>
          <p:cNvSpPr txBox="1">
            <a:spLocks/>
          </p:cNvSpPr>
          <p:nvPr/>
        </p:nvSpPr>
        <p:spPr>
          <a:xfrm>
            <a:off x="1274918" y="278854"/>
            <a:ext cx="9642163" cy="141669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67" b="1" i="0" cap="all" baseline="0">
                <a:solidFill>
                  <a:schemeClr val="bg2"/>
                </a:solidFill>
                <a:latin typeface="Arial"/>
                <a:ea typeface="+mj-ea"/>
                <a:cs typeface="Arial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609585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1219170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828754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2438339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Data augmentation to improve Machine learning Models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0ED79B2-5E06-4C67-8CE9-BDCD67DDC2A4}"/>
              </a:ext>
            </a:extLst>
          </p:cNvPr>
          <p:cNvGraphicFramePr/>
          <p:nvPr>
            <p:extLst/>
          </p:nvPr>
        </p:nvGraphicFramePr>
        <p:xfrm>
          <a:off x="1919180" y="1695544"/>
          <a:ext cx="8128000" cy="4087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3009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58B680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11F7CC-7E41-4E3B-A0EE-C293FA1629CE}"/>
              </a:ext>
            </a:extLst>
          </p:cNvPr>
          <p:cNvSpPr txBox="1">
            <a:spLocks/>
          </p:cNvSpPr>
          <p:nvPr/>
        </p:nvSpPr>
        <p:spPr>
          <a:xfrm>
            <a:off x="1274918" y="1109994"/>
            <a:ext cx="9642163" cy="71083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67" b="1" i="0" cap="all" baseline="0">
                <a:solidFill>
                  <a:schemeClr val="bg2"/>
                </a:solidFill>
                <a:latin typeface="Arial"/>
                <a:ea typeface="+mj-ea"/>
                <a:cs typeface="Arial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609585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1219170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828754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2438339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Convolutional neural network (</a:t>
            </a:r>
            <a:r>
              <a:rPr kumimoji="0" lang="en-US" sz="32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cnn</a:t>
            </a:r>
            <a:r>
              <a:rPr kumimoji="0" lang="en-US" sz="32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)</a:t>
            </a: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0FADDEC-3EB5-47E7-80CD-B535172010D0}"/>
              </a:ext>
            </a:extLst>
          </p:cNvPr>
          <p:cNvGrpSpPr/>
          <p:nvPr/>
        </p:nvGrpSpPr>
        <p:grpSpPr>
          <a:xfrm>
            <a:off x="1100145" y="2460850"/>
            <a:ext cx="10065616" cy="3148204"/>
            <a:chOff x="110077" y="1631207"/>
            <a:chExt cx="11460248" cy="3461544"/>
          </a:xfrm>
        </p:grpSpPr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97279F15-9CF3-4229-822C-8BEF64C09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77" y="2836862"/>
              <a:ext cx="780356" cy="2048434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9ED9A74E-B400-4313-A344-E30F9D00B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2879" y="2995859"/>
              <a:ext cx="1299588" cy="1131406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A20D576-0535-4456-8E2A-17EA1C605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8974" y="3126832"/>
              <a:ext cx="1336720" cy="115519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C45CD504-F96D-4CFB-A999-AF062432E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5003" y="3291736"/>
              <a:ext cx="1336719" cy="1138686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8105AA60-EE90-4720-965B-21FB3DB34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7168" y="3422102"/>
              <a:ext cx="1299588" cy="115519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FA08C1AA-12AD-4E0A-8FC6-5A51E3D57BA6}"/>
                </a:ext>
              </a:extLst>
            </p:cNvPr>
            <p:cNvSpPr/>
            <p:nvPr/>
          </p:nvSpPr>
          <p:spPr>
            <a:xfrm>
              <a:off x="130667" y="4115075"/>
              <a:ext cx="581189" cy="630694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2D57030-B2C8-4551-8AC4-30943720F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517" y="4438674"/>
              <a:ext cx="2670611" cy="114469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51AA2D1-4E3F-49E3-A3EC-CF61ABE8E58E}"/>
                </a:ext>
              </a:extLst>
            </p:cNvPr>
            <p:cNvCxnSpPr>
              <a:cxnSpLocks/>
            </p:cNvCxnSpPr>
            <p:nvPr/>
          </p:nvCxnSpPr>
          <p:spPr>
            <a:xfrm>
              <a:off x="641517" y="4035937"/>
              <a:ext cx="2670611" cy="394485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8E0A689-4E3E-4223-850A-B682EEEF8A81}"/>
                </a:ext>
              </a:extLst>
            </p:cNvPr>
            <p:cNvCxnSpPr>
              <a:cxnSpLocks/>
            </p:cNvCxnSpPr>
            <p:nvPr/>
          </p:nvCxnSpPr>
          <p:spPr>
            <a:xfrm>
              <a:off x="228157" y="4298666"/>
              <a:ext cx="3083971" cy="14826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8CDD68D5-BA92-40ED-B874-5D996CCF7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641" y="4453423"/>
              <a:ext cx="3119487" cy="353377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1EB20EA9-82CD-4E20-B5EF-F5FE5EFD6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4316737" y="2327372"/>
              <a:ext cx="372559" cy="363895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5BE772CA-4722-4692-A504-B58F1CF05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4393228" y="2430110"/>
              <a:ext cx="373037" cy="36100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64D7D9C6-3BF5-4CEA-BB8C-0E66D6E8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4491381" y="2531529"/>
              <a:ext cx="376443" cy="363895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91B07A3E-540F-4EE1-B2AD-32475274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4577448" y="2631863"/>
              <a:ext cx="368228" cy="36100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A6342000-2167-47AD-AAF1-DBE50F006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4651286" y="2723715"/>
              <a:ext cx="372559" cy="363895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1360F9E4-4837-4D5C-BA3F-F52D3FAA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4747873" y="2826453"/>
              <a:ext cx="373037" cy="36100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8542700B-6059-4E73-B11E-8C3E41AE9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4825930" y="2907776"/>
              <a:ext cx="376443" cy="363895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8008841A-B260-4F41-99C5-A9EABF83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4922045" y="3008110"/>
              <a:ext cx="368228" cy="36100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EC54D52B-FB3B-4043-AE31-ED98BB71F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5015799" y="3100816"/>
              <a:ext cx="372559" cy="363895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29482EDC-64BF-4CE6-9D84-86DC5112A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5122434" y="3203549"/>
              <a:ext cx="373037" cy="36100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A6752BDB-91DF-4AE3-BF78-DFD160F2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5230635" y="3282253"/>
              <a:ext cx="376443" cy="406708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721C2F79-3773-47A1-9914-F5E6967B9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5346846" y="3389740"/>
              <a:ext cx="414847" cy="406707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1BA6ADEE-3A9A-4437-9D55-C24307D0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5450829" y="3466195"/>
              <a:ext cx="414847" cy="424992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7B8278B6-8C62-4F99-8613-5A8D959FB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5547112" y="3595013"/>
              <a:ext cx="414847" cy="424992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87AB33F4-5F42-41F7-BDC0-0C95B210D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5644129" y="3697691"/>
              <a:ext cx="438686" cy="457917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7438FF59-81AE-4B5D-9ED3-D215F34E0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5754535" y="3802845"/>
              <a:ext cx="509150" cy="466184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9015141-71E2-4706-BE59-39DAB21F2857}"/>
                </a:ext>
              </a:extLst>
            </p:cNvPr>
            <p:cNvSpPr/>
            <p:nvPr/>
          </p:nvSpPr>
          <p:spPr>
            <a:xfrm>
              <a:off x="3331900" y="3452768"/>
              <a:ext cx="467130" cy="350077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B18465E0-A838-4772-983A-8148D2655A71}"/>
                </a:ext>
              </a:extLst>
            </p:cNvPr>
            <p:cNvCxnSpPr>
              <a:cxnSpLocks/>
            </p:cNvCxnSpPr>
            <p:nvPr/>
          </p:nvCxnSpPr>
          <p:spPr>
            <a:xfrm>
              <a:off x="3422534" y="3478860"/>
              <a:ext cx="2547125" cy="588899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CA34245F-1D6E-4FAE-9EBC-FE3958B86D5E}"/>
                </a:ext>
              </a:extLst>
            </p:cNvPr>
            <p:cNvCxnSpPr>
              <a:cxnSpLocks/>
            </p:cNvCxnSpPr>
            <p:nvPr/>
          </p:nvCxnSpPr>
          <p:spPr>
            <a:xfrm>
              <a:off x="3812498" y="3800967"/>
              <a:ext cx="2149461" cy="251293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822DE408-CE4B-4477-80A6-DE0836263B1B}"/>
                </a:ext>
              </a:extLst>
            </p:cNvPr>
            <p:cNvCxnSpPr>
              <a:cxnSpLocks/>
            </p:cNvCxnSpPr>
            <p:nvPr/>
          </p:nvCxnSpPr>
          <p:spPr>
            <a:xfrm>
              <a:off x="3815317" y="3482973"/>
              <a:ext cx="2193793" cy="574357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78256A5-4F17-43AF-BC50-D654C1D8E48B}"/>
                </a:ext>
              </a:extLst>
            </p:cNvPr>
            <p:cNvCxnSpPr>
              <a:cxnSpLocks/>
            </p:cNvCxnSpPr>
            <p:nvPr/>
          </p:nvCxnSpPr>
          <p:spPr>
            <a:xfrm>
              <a:off x="3369276" y="3789867"/>
              <a:ext cx="2632750" cy="282005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4989BD70-F15A-4179-A242-58D054A23F3A}"/>
                </a:ext>
              </a:extLst>
            </p:cNvPr>
            <p:cNvGrpSpPr/>
            <p:nvPr/>
          </p:nvGrpSpPr>
          <p:grpSpPr>
            <a:xfrm rot="327815">
              <a:off x="8059037" y="2367237"/>
              <a:ext cx="1700714" cy="1656119"/>
              <a:chOff x="7480271" y="1228384"/>
              <a:chExt cx="2407149" cy="232302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D5A65F0D-B63A-42BE-806D-471BFBFD4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80271" y="1228384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07" name="Picture 306">
                <a:extLst>
                  <a:ext uri="{FF2B5EF4-FFF2-40B4-BE49-F238E27FC236}">
                    <a16:creationId xmlns:a16="http://schemas.microsoft.com/office/drawing/2014/main" id="{5E6F43A6-1C79-4A20-AE5B-7E575D949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68152" y="1288875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3280711D-0992-44EF-B6B1-D40CDDF9B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53945" y="1384546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09" name="Picture 308">
                <a:extLst>
                  <a:ext uri="{FF2B5EF4-FFF2-40B4-BE49-F238E27FC236}">
                    <a16:creationId xmlns:a16="http://schemas.microsoft.com/office/drawing/2014/main" id="{8D8A22FD-B205-415D-A4BF-01D863AE8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36480" y="1455505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10" name="Picture 309">
                <a:extLst>
                  <a:ext uri="{FF2B5EF4-FFF2-40B4-BE49-F238E27FC236}">
                    <a16:creationId xmlns:a16="http://schemas.microsoft.com/office/drawing/2014/main" id="{F5E69A95-C6E2-4422-9691-AD081C19C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19015" y="1549687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11" name="Picture 310">
                <a:extLst>
                  <a:ext uri="{FF2B5EF4-FFF2-40B4-BE49-F238E27FC236}">
                    <a16:creationId xmlns:a16="http://schemas.microsoft.com/office/drawing/2014/main" id="{88D6E452-D9CF-4810-B2DE-CEE572884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01550" y="1615369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12" name="Picture 311">
                <a:extLst>
                  <a:ext uri="{FF2B5EF4-FFF2-40B4-BE49-F238E27FC236}">
                    <a16:creationId xmlns:a16="http://schemas.microsoft.com/office/drawing/2014/main" id="{3DE014F2-F135-48DD-87F4-D16E64D69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63658" y="1695192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24744DF3-C8EE-417C-ADD5-632E02122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40627" y="1780509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14" name="Picture 313">
                <a:extLst>
                  <a:ext uri="{FF2B5EF4-FFF2-40B4-BE49-F238E27FC236}">
                    <a16:creationId xmlns:a16="http://schemas.microsoft.com/office/drawing/2014/main" id="{E070A003-CA27-49A4-8A0D-3715B7A30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05580" y="1851468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15" name="Picture 314">
                <a:extLst>
                  <a:ext uri="{FF2B5EF4-FFF2-40B4-BE49-F238E27FC236}">
                    <a16:creationId xmlns:a16="http://schemas.microsoft.com/office/drawing/2014/main" id="{08727CF1-D857-4A49-97D2-3F5CFA592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05731" y="1936672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16" name="Picture 315">
                <a:extLst>
                  <a:ext uri="{FF2B5EF4-FFF2-40B4-BE49-F238E27FC236}">
                    <a16:creationId xmlns:a16="http://schemas.microsoft.com/office/drawing/2014/main" id="{897E8BFC-EE5B-47A1-9EB0-AD85280BA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82700" y="2021380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68DD2D4E-148C-4015-8FCB-7A7DA5048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50374" y="2097110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18" name="Picture 317">
                <a:extLst>
                  <a:ext uri="{FF2B5EF4-FFF2-40B4-BE49-F238E27FC236}">
                    <a16:creationId xmlns:a16="http://schemas.microsoft.com/office/drawing/2014/main" id="{9CA42F66-55DC-4DFC-B175-55C3FBC8C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31837" y="2186520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19" name="Picture 318">
                <a:extLst>
                  <a:ext uri="{FF2B5EF4-FFF2-40B4-BE49-F238E27FC236}">
                    <a16:creationId xmlns:a16="http://schemas.microsoft.com/office/drawing/2014/main" id="{E87C6A04-4B15-4497-8A4F-8FA0BCFBD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16662" y="2262995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20" name="Picture 319">
                <a:extLst>
                  <a:ext uri="{FF2B5EF4-FFF2-40B4-BE49-F238E27FC236}">
                    <a16:creationId xmlns:a16="http://schemas.microsoft.com/office/drawing/2014/main" id="{67D055BD-7A3D-48C5-BF8A-C48630EF5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04543" y="2323486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21" name="Picture 320">
                <a:extLst>
                  <a:ext uri="{FF2B5EF4-FFF2-40B4-BE49-F238E27FC236}">
                    <a16:creationId xmlns:a16="http://schemas.microsoft.com/office/drawing/2014/main" id="{D196BAF5-9D09-42DB-BDF6-EE8C92232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90336" y="2419157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94021FD9-F7BD-4D2C-A473-8F5B5E41B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72871" y="2490116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23" name="Picture 322">
                <a:extLst>
                  <a:ext uri="{FF2B5EF4-FFF2-40B4-BE49-F238E27FC236}">
                    <a16:creationId xmlns:a16="http://schemas.microsoft.com/office/drawing/2014/main" id="{A8D135E7-84FC-4E28-A69F-2313E7E7A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55406" y="2584298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24" name="Picture 323">
                <a:extLst>
                  <a:ext uri="{FF2B5EF4-FFF2-40B4-BE49-F238E27FC236}">
                    <a16:creationId xmlns:a16="http://schemas.microsoft.com/office/drawing/2014/main" id="{ADF33140-E2F4-4E85-B3C9-CE723CF3C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37941" y="2649980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25" name="Picture 324">
                <a:extLst>
                  <a:ext uri="{FF2B5EF4-FFF2-40B4-BE49-F238E27FC236}">
                    <a16:creationId xmlns:a16="http://schemas.microsoft.com/office/drawing/2014/main" id="{91B857A8-47F5-4B76-AE56-9CDA9F06B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0049" y="2729803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26" name="Picture 325">
                <a:extLst>
                  <a:ext uri="{FF2B5EF4-FFF2-40B4-BE49-F238E27FC236}">
                    <a16:creationId xmlns:a16="http://schemas.microsoft.com/office/drawing/2014/main" id="{25CC4183-02B8-4AB1-8E9E-74F358754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77018" y="2815120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1BF5EBFF-C05B-4476-9BC9-B6775B660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41971" y="2886079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28" name="Picture 327">
                <a:extLst>
                  <a:ext uri="{FF2B5EF4-FFF2-40B4-BE49-F238E27FC236}">
                    <a16:creationId xmlns:a16="http://schemas.microsoft.com/office/drawing/2014/main" id="{6E87ABD6-9523-4EB6-822A-5A4D878F4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42122" y="2971283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29" name="Picture 328">
                <a:extLst>
                  <a:ext uri="{FF2B5EF4-FFF2-40B4-BE49-F238E27FC236}">
                    <a16:creationId xmlns:a16="http://schemas.microsoft.com/office/drawing/2014/main" id="{2907820C-2378-42BD-A01A-CFE3216A3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19091" y="3055991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30" name="Picture 329">
                <a:extLst>
                  <a:ext uri="{FF2B5EF4-FFF2-40B4-BE49-F238E27FC236}">
                    <a16:creationId xmlns:a16="http://schemas.microsoft.com/office/drawing/2014/main" id="{0621F9FE-6342-4952-9C5D-68AD81CFE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86765" y="3131721"/>
                <a:ext cx="419192" cy="330281"/>
              </a:xfrm>
              <a:prstGeom prst="rect">
                <a:avLst/>
              </a:prstGeom>
            </p:spPr>
          </p:pic>
          <p:pic>
            <p:nvPicPr>
              <p:cNvPr id="331" name="Picture 330">
                <a:extLst>
                  <a:ext uri="{FF2B5EF4-FFF2-40B4-BE49-F238E27FC236}">
                    <a16:creationId xmlns:a16="http://schemas.microsoft.com/office/drawing/2014/main" id="{30DB3471-3417-46CF-968B-0D0EE1538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68228" y="3221131"/>
                <a:ext cx="419192" cy="330281"/>
              </a:xfrm>
              <a:prstGeom prst="rect">
                <a:avLst/>
              </a:prstGeom>
            </p:spPr>
          </p:pic>
        </p:grpSp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50E65FC6-5259-4924-B5F5-B235CD60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 rot="1540597" flipH="1">
              <a:off x="10159427" y="2418574"/>
              <a:ext cx="58623" cy="1538454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D9EA5B6A-E0A0-4A16-BC7C-3D2EAD682188}"/>
                </a:ext>
              </a:extLst>
            </p:cNvPr>
            <p:cNvGrpSpPr/>
            <p:nvPr/>
          </p:nvGrpSpPr>
          <p:grpSpPr>
            <a:xfrm rot="21322477">
              <a:off x="6017087" y="2119340"/>
              <a:ext cx="2638016" cy="2884447"/>
              <a:chOff x="6947325" y="1704264"/>
              <a:chExt cx="2638016" cy="2884447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0515C946-D2A5-441E-B40E-C5F1797BC4FE}"/>
                  </a:ext>
                </a:extLst>
              </p:cNvPr>
              <p:cNvGrpSpPr/>
              <p:nvPr/>
            </p:nvGrpSpPr>
            <p:grpSpPr>
              <a:xfrm rot="971968">
                <a:off x="6947325" y="1704264"/>
                <a:ext cx="1704702" cy="1293850"/>
                <a:chOff x="6535985" y="4453217"/>
                <a:chExt cx="3276326" cy="3019122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99" name="Picture 298">
                  <a:extLst>
                    <a:ext uri="{FF2B5EF4-FFF2-40B4-BE49-F238E27FC236}">
                      <a16:creationId xmlns:a16="http://schemas.microsoft.com/office/drawing/2014/main" id="{A17EF29D-3AE9-4C93-B9DF-1059F6833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35985" y="4453217"/>
                  <a:ext cx="965412" cy="940031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300" name="Picture 299">
                  <a:extLst>
                    <a:ext uri="{FF2B5EF4-FFF2-40B4-BE49-F238E27FC236}">
                      <a16:creationId xmlns:a16="http://schemas.microsoft.com/office/drawing/2014/main" id="{F105E301-4B3D-4E39-84D4-4BD685EE4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39352" y="4807148"/>
                  <a:ext cx="965412" cy="940031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301" name="Picture 300">
                  <a:extLst>
                    <a:ext uri="{FF2B5EF4-FFF2-40B4-BE49-F238E27FC236}">
                      <a16:creationId xmlns:a16="http://schemas.microsoft.com/office/drawing/2014/main" id="{534B0F0D-9C1C-497E-9617-AD30AB431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48444" y="5157439"/>
                  <a:ext cx="965412" cy="940031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302" name="Picture 301">
                  <a:extLst>
                    <a:ext uri="{FF2B5EF4-FFF2-40B4-BE49-F238E27FC236}">
                      <a16:creationId xmlns:a16="http://schemas.microsoft.com/office/drawing/2014/main" id="{5BE29025-EE49-4925-AC47-2841C256D5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45138" y="5507730"/>
                  <a:ext cx="965412" cy="940031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303" name="Picture 302">
                  <a:extLst>
                    <a:ext uri="{FF2B5EF4-FFF2-40B4-BE49-F238E27FC236}">
                      <a16:creationId xmlns:a16="http://schemas.microsoft.com/office/drawing/2014/main" id="{88C5A8D2-A83C-4258-A510-354E7C8B8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29961" y="5858021"/>
                  <a:ext cx="965412" cy="940031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304" name="Picture 303">
                  <a:extLst>
                    <a:ext uri="{FF2B5EF4-FFF2-40B4-BE49-F238E27FC236}">
                      <a16:creationId xmlns:a16="http://schemas.microsoft.com/office/drawing/2014/main" id="{C4C2BA03-70E3-477D-A79C-83D215A3F5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89557" y="6185863"/>
                  <a:ext cx="965412" cy="940031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305" name="Picture 304">
                  <a:extLst>
                    <a:ext uri="{FF2B5EF4-FFF2-40B4-BE49-F238E27FC236}">
                      <a16:creationId xmlns:a16="http://schemas.microsoft.com/office/drawing/2014/main" id="{108AFB6A-61E6-466C-99F6-1013ED811C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846899" y="6532308"/>
                  <a:ext cx="965412" cy="940031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D5F2A1A7-F90D-4BC5-8A67-FA1DDC76F634}"/>
                  </a:ext>
                </a:extLst>
              </p:cNvPr>
              <p:cNvGrpSpPr/>
              <p:nvPr/>
            </p:nvGrpSpPr>
            <p:grpSpPr>
              <a:xfrm>
                <a:off x="8163301" y="2948170"/>
                <a:ext cx="1422040" cy="1640541"/>
                <a:chOff x="8234696" y="2992157"/>
                <a:chExt cx="1422040" cy="1640541"/>
              </a:xfrm>
            </p:grpSpPr>
            <p:pic>
              <p:nvPicPr>
                <p:cNvPr id="292" name="Picture 291">
                  <a:extLst>
                    <a:ext uri="{FF2B5EF4-FFF2-40B4-BE49-F238E27FC236}">
                      <a16:creationId xmlns:a16="http://schemas.microsoft.com/office/drawing/2014/main" id="{1A9866AF-C15D-4755-88D9-3812B8590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rot="971968">
                  <a:off x="8234696" y="2992157"/>
                  <a:ext cx="502313" cy="402852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293" name="Picture 292">
                  <a:extLst>
                    <a:ext uri="{FF2B5EF4-FFF2-40B4-BE49-F238E27FC236}">
                      <a16:creationId xmlns:a16="http://schemas.microsoft.com/office/drawing/2014/main" id="{575B40A4-24DE-4D36-A1CA-19D2C5A3F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rot="971968">
                  <a:off x="8393923" y="3196364"/>
                  <a:ext cx="502313" cy="402852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294" name="Picture 293">
                  <a:extLst>
                    <a:ext uri="{FF2B5EF4-FFF2-40B4-BE49-F238E27FC236}">
                      <a16:creationId xmlns:a16="http://schemas.microsoft.com/office/drawing/2014/main" id="{510504AE-FBE6-4F67-9CB7-0F6BD0D052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 rot="971968">
                  <a:off x="8556446" y="3399905"/>
                  <a:ext cx="502313" cy="402852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295" name="Picture 294">
                  <a:extLst>
                    <a:ext uri="{FF2B5EF4-FFF2-40B4-BE49-F238E27FC236}">
                      <a16:creationId xmlns:a16="http://schemas.microsoft.com/office/drawing/2014/main" id="{B9F26C52-F32C-4A82-97D4-6FB541D1F6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rot="971968">
                  <a:off x="8712774" y="3601645"/>
                  <a:ext cx="502313" cy="402852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414728C7-9DAD-4C40-B440-FC9105BD4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 rot="971968">
                  <a:off x="8863171" y="3801662"/>
                  <a:ext cx="502313" cy="402852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297" name="Picture 296">
                  <a:extLst>
                    <a:ext uri="{FF2B5EF4-FFF2-40B4-BE49-F238E27FC236}">
                      <a16:creationId xmlns:a16="http://schemas.microsoft.com/office/drawing/2014/main" id="{C41AF9CB-5197-4A52-96C5-A34F5DEC2A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rot="971968">
                  <a:off x="9003648" y="3988779"/>
                  <a:ext cx="502313" cy="402852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  <p:pic>
              <p:nvPicPr>
                <p:cNvPr id="298" name="Picture 297">
                  <a:extLst>
                    <a:ext uri="{FF2B5EF4-FFF2-40B4-BE49-F238E27FC236}">
                      <a16:creationId xmlns:a16="http://schemas.microsoft.com/office/drawing/2014/main" id="{3D9793A6-871D-4A33-8D85-6104EEABF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 rot="971968">
                  <a:off x="9134138" y="4185165"/>
                  <a:ext cx="522598" cy="447533"/>
                </a:xfrm>
                <a:prstGeom prst="rect">
                  <a:avLst/>
                </a:prstGeom>
                <a:ln w="3175">
                  <a:solidFill>
                    <a:sysClr val="windowText" lastClr="000000"/>
                  </a:solidFill>
                </a:ln>
              </p:spPr>
            </p:pic>
          </p:grpSp>
        </p:grp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8BBE26AD-11D0-4A48-9BD2-2C71C7C93C1E}"/>
                </a:ext>
              </a:extLst>
            </p:cNvPr>
            <p:cNvSpPr/>
            <p:nvPr/>
          </p:nvSpPr>
          <p:spPr>
            <a:xfrm>
              <a:off x="6032228" y="4067759"/>
              <a:ext cx="219344" cy="202452"/>
            </a:xfrm>
            <a:prstGeom prst="rect">
              <a:avLst/>
            </a:prstGeom>
            <a:noFill/>
            <a:ln w="381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DFF4A12E-B3D4-464B-93D0-A596A5C14B3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244" y="4076485"/>
              <a:ext cx="2193793" cy="574357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335C0D2-4840-4632-A786-CA0203B5E459}"/>
                </a:ext>
              </a:extLst>
            </p:cNvPr>
            <p:cNvCxnSpPr>
              <a:cxnSpLocks/>
            </p:cNvCxnSpPr>
            <p:nvPr/>
          </p:nvCxnSpPr>
          <p:spPr>
            <a:xfrm>
              <a:off x="6006242" y="4083024"/>
              <a:ext cx="2547125" cy="588899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2BCC9EE-1AD9-48B1-A5B9-45488D0D3DF5}"/>
                </a:ext>
              </a:extLst>
            </p:cNvPr>
            <p:cNvCxnSpPr>
              <a:cxnSpLocks/>
            </p:cNvCxnSpPr>
            <p:nvPr/>
          </p:nvCxnSpPr>
          <p:spPr>
            <a:xfrm>
              <a:off x="6263685" y="4294628"/>
              <a:ext cx="2250215" cy="360679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26842771-2B60-49FB-BA20-42263A61D0D1}"/>
                </a:ext>
              </a:extLst>
            </p:cNvPr>
            <p:cNvCxnSpPr>
              <a:cxnSpLocks/>
              <a:endCxn id="331" idx="1"/>
            </p:cNvCxnSpPr>
            <p:nvPr/>
          </p:nvCxnSpPr>
          <p:spPr>
            <a:xfrm flipV="1">
              <a:off x="8653002" y="3955163"/>
              <a:ext cx="740429" cy="63248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B9291E0-3EF4-4941-8A5A-8F97C9073167}"/>
                </a:ext>
              </a:extLst>
            </p:cNvPr>
            <p:cNvCxnSpPr>
              <a:stCxn id="306" idx="0"/>
            </p:cNvCxnSpPr>
            <p:nvPr/>
          </p:nvCxnSpPr>
          <p:spPr>
            <a:xfrm>
              <a:off x="8289155" y="2304134"/>
              <a:ext cx="1539867" cy="349699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ysDot"/>
              <a:miter lim="800000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E609FAD-138C-4EB1-8843-82D98217EECE}"/>
                </a:ext>
              </a:extLst>
            </p:cNvPr>
            <p:cNvCxnSpPr>
              <a:stCxn id="331" idx="3"/>
            </p:cNvCxnSpPr>
            <p:nvPr/>
          </p:nvCxnSpPr>
          <p:spPr>
            <a:xfrm flipV="1">
              <a:off x="9688255" y="3685470"/>
              <a:ext cx="860200" cy="297893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ysDot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1CB97BE6-B6E2-42D0-B76F-DC5439A5223C}"/>
                </a:ext>
              </a:extLst>
            </p:cNvPr>
            <p:cNvCxnSpPr>
              <a:cxnSpLocks/>
            </p:cNvCxnSpPr>
            <p:nvPr/>
          </p:nvCxnSpPr>
          <p:spPr>
            <a:xfrm>
              <a:off x="9839441" y="2655915"/>
              <a:ext cx="777821" cy="12921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ysDot"/>
              <a:miter lim="800000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E0C20C0-4DF8-4C99-B657-223A34CD78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4129" y="3464711"/>
              <a:ext cx="586550" cy="197857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ysDot"/>
              <a:miter lim="800000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31B7456-2697-4E96-885C-AD6B2A8B211C}"/>
                </a:ext>
              </a:extLst>
            </p:cNvPr>
            <p:cNvCxnSpPr>
              <a:cxnSpLocks/>
            </p:cNvCxnSpPr>
            <p:nvPr/>
          </p:nvCxnSpPr>
          <p:spPr>
            <a:xfrm>
              <a:off x="10631214" y="2774286"/>
              <a:ext cx="575139" cy="72141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ysDot"/>
              <a:miter lim="800000"/>
            </a:ln>
            <a:effectLst/>
          </p:spPr>
        </p:cxn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85ABBF3C-943C-4FD7-96CD-7003EAC22205}"/>
                </a:ext>
              </a:extLst>
            </p:cNvPr>
            <p:cNvSpPr txBox="1"/>
            <p:nvPr/>
          </p:nvSpPr>
          <p:spPr>
            <a:xfrm>
              <a:off x="10925597" y="3004331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E76B9F83-D059-4F8B-9935-1FEB4AE209B0}"/>
                </a:ext>
              </a:extLst>
            </p:cNvPr>
            <p:cNvSpPr txBox="1"/>
            <p:nvPr/>
          </p:nvSpPr>
          <p:spPr>
            <a:xfrm>
              <a:off x="228157" y="2502949"/>
              <a:ext cx="5293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145A4DA5-6F99-4C85-99E2-4F5BB2D0A0FE}"/>
                </a:ext>
              </a:extLst>
            </p:cNvPr>
            <p:cNvSpPr txBox="1"/>
            <p:nvPr/>
          </p:nvSpPr>
          <p:spPr>
            <a:xfrm>
              <a:off x="2108546" y="2502949"/>
              <a:ext cx="10489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Feature maps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6BA285B8-CB2C-4EAE-9434-DC187E397DB1}"/>
                </a:ext>
              </a:extLst>
            </p:cNvPr>
            <p:cNvSpPr txBox="1"/>
            <p:nvPr/>
          </p:nvSpPr>
          <p:spPr>
            <a:xfrm>
              <a:off x="3993718" y="1962584"/>
              <a:ext cx="10489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Feature maps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E6287A8-B2A0-4367-BDD7-418112C2685D}"/>
                </a:ext>
              </a:extLst>
            </p:cNvPr>
            <p:cNvSpPr txBox="1"/>
            <p:nvPr/>
          </p:nvSpPr>
          <p:spPr>
            <a:xfrm>
              <a:off x="5663540" y="1631207"/>
              <a:ext cx="10489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Feature maps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D2D24558-7524-4209-AFB4-AA5CACE6E667}"/>
                </a:ext>
              </a:extLst>
            </p:cNvPr>
            <p:cNvSpPr txBox="1"/>
            <p:nvPr/>
          </p:nvSpPr>
          <p:spPr>
            <a:xfrm>
              <a:off x="973727" y="4815752"/>
              <a:ext cx="10258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Convolutions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48793A73-412F-4BB0-BA02-AE5C6F5D0E51}"/>
                </a:ext>
              </a:extLst>
            </p:cNvPr>
            <p:cNvSpPr txBox="1"/>
            <p:nvPr/>
          </p:nvSpPr>
          <p:spPr>
            <a:xfrm>
              <a:off x="6458130" y="4729864"/>
              <a:ext cx="10258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Convolutions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B1022EB-26E4-471A-B5BA-E9C1A124D1E7}"/>
                </a:ext>
              </a:extLst>
            </p:cNvPr>
            <p:cNvSpPr txBox="1"/>
            <p:nvPr/>
          </p:nvSpPr>
          <p:spPr>
            <a:xfrm>
              <a:off x="4178888" y="4088882"/>
              <a:ext cx="10014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Subsampling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2123F58F-7543-4B37-AD8E-122A932F68FC}"/>
                </a:ext>
              </a:extLst>
            </p:cNvPr>
            <p:cNvSpPr txBox="1"/>
            <p:nvPr/>
          </p:nvSpPr>
          <p:spPr>
            <a:xfrm>
              <a:off x="8783330" y="4482223"/>
              <a:ext cx="10014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Subsampling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C39598A-D830-480B-BDDA-0DC18D06246D}"/>
                </a:ext>
              </a:extLst>
            </p:cNvPr>
            <p:cNvSpPr txBox="1"/>
            <p:nvPr/>
          </p:nvSpPr>
          <p:spPr>
            <a:xfrm>
              <a:off x="9730460" y="3991140"/>
              <a:ext cx="12071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Fully Connected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C46280B-3AEF-48E1-B310-D1226454732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122283" y="1744920"/>
            <a:ext cx="3029975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28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58B680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irectors &amp; Commissioners of the MN Racing Commission">
            <a:extLst>
              <a:ext uri="{FF2B5EF4-FFF2-40B4-BE49-F238E27FC236}">
                <a16:creationId xmlns:a16="http://schemas.microsoft.com/office/drawing/2014/main" id="{395CB8B9-8305-4374-B010-359F5741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7188" y="1959078"/>
            <a:ext cx="604684" cy="60468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irectors &amp; Commissioners of the MN Racing Commission">
            <a:extLst>
              <a:ext uri="{FF2B5EF4-FFF2-40B4-BE49-F238E27FC236}">
                <a16:creationId xmlns:a16="http://schemas.microsoft.com/office/drawing/2014/main" id="{27DBB76D-EB79-49D5-AED7-0F1090E2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11872" y="1959078"/>
            <a:ext cx="604684" cy="60468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irectors &amp; Commissioners of the MN Racing Commission">
            <a:extLst>
              <a:ext uri="{FF2B5EF4-FFF2-40B4-BE49-F238E27FC236}">
                <a16:creationId xmlns:a16="http://schemas.microsoft.com/office/drawing/2014/main" id="{1EBF94CE-C9B7-46DE-AB8C-059F1895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9180" y="1959078"/>
            <a:ext cx="604684" cy="60468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E68F9BF0-4F15-4F0D-AAAA-4C2ECE649D20}"/>
              </a:ext>
            </a:extLst>
          </p:cNvPr>
          <p:cNvSpPr txBox="1">
            <a:spLocks/>
          </p:cNvSpPr>
          <p:nvPr/>
        </p:nvSpPr>
        <p:spPr>
          <a:xfrm>
            <a:off x="1311872" y="288624"/>
            <a:ext cx="9642163" cy="141669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67" b="1" i="0" cap="all" baseline="0">
                <a:solidFill>
                  <a:schemeClr val="bg2"/>
                </a:solidFill>
                <a:latin typeface="Arial"/>
                <a:ea typeface="+mj-ea"/>
                <a:cs typeface="Arial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609585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1219170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828754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2438339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Manual reporting VS automation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D8B30C6-172D-40C3-834B-DD34E36563A6}"/>
              </a:ext>
            </a:extLst>
          </p:cNvPr>
          <p:cNvSpPr/>
          <p:nvPr/>
        </p:nvSpPr>
        <p:spPr bwMode="auto">
          <a:xfrm>
            <a:off x="2743200" y="2064774"/>
            <a:ext cx="604685" cy="316930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2571A-C222-42BC-AC56-A1864582BE7C}"/>
              </a:ext>
            </a:extLst>
          </p:cNvPr>
          <p:cNvSpPr txBox="1"/>
          <p:nvPr/>
        </p:nvSpPr>
        <p:spPr>
          <a:xfrm>
            <a:off x="641333" y="2736390"/>
            <a:ext cx="1101831" cy="74981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70 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%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nhem Pro Bln Ita"/>
              <a:ea typeface="+mn-ea"/>
              <a:cs typeface="Arnhem Pro Bln It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6DCA1-3711-42B9-8426-903E7D7CDE56}"/>
              </a:ext>
            </a:extLst>
          </p:cNvPr>
          <p:cNvSpPr txBox="1"/>
          <p:nvPr/>
        </p:nvSpPr>
        <p:spPr>
          <a:xfrm>
            <a:off x="414437" y="1299132"/>
            <a:ext cx="4781835" cy="44203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Data Analyst - Manual Reporting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nhem Pro Bln Ita"/>
              <a:ea typeface="+mn-ea"/>
              <a:cs typeface="Arnhem Pro Bln Ita"/>
            </a:endParaRPr>
          </a:p>
        </p:txBody>
      </p:sp>
      <p:pic>
        <p:nvPicPr>
          <p:cNvPr id="12294" name="Picture 6" descr="Chart, data, data analysis, data analytics, file, graph ...">
            <a:extLst>
              <a:ext uri="{FF2B5EF4-FFF2-40B4-BE49-F238E27FC236}">
                <a16:creationId xmlns:a16="http://schemas.microsoft.com/office/drawing/2014/main" id="{C16DDAD1-1F30-4DB1-8E2B-F0EFA4A08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21" y="1705314"/>
            <a:ext cx="1265903" cy="126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052294-0A57-4EBA-A797-3DEB05A6AF2D}"/>
              </a:ext>
            </a:extLst>
          </p:cNvPr>
          <p:cNvSpPr txBox="1"/>
          <p:nvPr/>
        </p:nvSpPr>
        <p:spPr>
          <a:xfrm>
            <a:off x="3283753" y="2866811"/>
            <a:ext cx="1843124" cy="81136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Spread Sheets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Reports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nhem Pro Bln Ita"/>
              <a:ea typeface="+mn-ea"/>
              <a:cs typeface="Arnhem Pro Bln It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B45E8-9F1D-4AD1-93FB-3E1F7C04A6B6}"/>
              </a:ext>
            </a:extLst>
          </p:cNvPr>
          <p:cNvSpPr/>
          <p:nvPr/>
        </p:nvSpPr>
        <p:spPr bwMode="auto">
          <a:xfrm>
            <a:off x="414437" y="1272437"/>
            <a:ext cx="4781835" cy="2405741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8" name="Picture 2" descr="Directors &amp; Commissioners of the MN Racing Commission">
            <a:extLst>
              <a:ext uri="{FF2B5EF4-FFF2-40B4-BE49-F238E27FC236}">
                <a16:creationId xmlns:a16="http://schemas.microsoft.com/office/drawing/2014/main" id="{4E402017-931F-4D13-BCFC-7EA97018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20293" y="1777020"/>
            <a:ext cx="604684" cy="60468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D21359-9FB9-4475-9E6B-F9C29EBF22A1}"/>
              </a:ext>
            </a:extLst>
          </p:cNvPr>
          <p:cNvSpPr txBox="1"/>
          <p:nvPr/>
        </p:nvSpPr>
        <p:spPr>
          <a:xfrm>
            <a:off x="5415608" y="1263279"/>
            <a:ext cx="3608515" cy="44203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Manager | Supervisors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nhem Pro Bln Ita"/>
              <a:ea typeface="+mn-ea"/>
              <a:cs typeface="Arnhem Pro Bln Ita"/>
            </a:endParaRPr>
          </a:p>
        </p:txBody>
      </p:sp>
      <p:pic>
        <p:nvPicPr>
          <p:cNvPr id="20" name="Picture 2" descr="Directors &amp; Commissioners of the MN Racing Commission">
            <a:extLst>
              <a:ext uri="{FF2B5EF4-FFF2-40B4-BE49-F238E27FC236}">
                <a16:creationId xmlns:a16="http://schemas.microsoft.com/office/drawing/2014/main" id="{61972B94-A881-4484-BB6A-A705E72BE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93388" y="1867249"/>
            <a:ext cx="604684" cy="60468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7C7F08-5BA7-4343-AAC8-2F3F64392220}"/>
              </a:ext>
            </a:extLst>
          </p:cNvPr>
          <p:cNvSpPr txBox="1"/>
          <p:nvPr/>
        </p:nvSpPr>
        <p:spPr>
          <a:xfrm>
            <a:off x="6050687" y="2610547"/>
            <a:ext cx="1782338" cy="81136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Reports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Presentations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3E93D4-4AD9-4CD6-BD95-A95980AE959A}"/>
              </a:ext>
            </a:extLst>
          </p:cNvPr>
          <p:cNvSpPr/>
          <p:nvPr/>
        </p:nvSpPr>
        <p:spPr bwMode="auto">
          <a:xfrm>
            <a:off x="5612516" y="1263279"/>
            <a:ext cx="3177523" cy="2405741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ABD272C-E7D5-4ADE-B4C1-E1EC7CB37AB5}"/>
              </a:ext>
            </a:extLst>
          </p:cNvPr>
          <p:cNvSpPr/>
          <p:nvPr/>
        </p:nvSpPr>
        <p:spPr bwMode="auto">
          <a:xfrm>
            <a:off x="5287070" y="2419460"/>
            <a:ext cx="257331" cy="316930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9774C6-1251-40E6-AC8D-7E9053846CCB}"/>
              </a:ext>
            </a:extLst>
          </p:cNvPr>
          <p:cNvSpPr/>
          <p:nvPr/>
        </p:nvSpPr>
        <p:spPr bwMode="auto">
          <a:xfrm>
            <a:off x="9174111" y="1263279"/>
            <a:ext cx="2863666" cy="2414900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FB565CD-DFFB-4B9E-B870-9F509D637860}"/>
              </a:ext>
            </a:extLst>
          </p:cNvPr>
          <p:cNvSpPr/>
          <p:nvPr/>
        </p:nvSpPr>
        <p:spPr bwMode="auto">
          <a:xfrm>
            <a:off x="8848492" y="2343637"/>
            <a:ext cx="257331" cy="316930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611A02-13FC-4C1F-B7F0-9377D16162FC}"/>
              </a:ext>
            </a:extLst>
          </p:cNvPr>
          <p:cNvSpPr txBox="1"/>
          <p:nvPr/>
        </p:nvSpPr>
        <p:spPr>
          <a:xfrm>
            <a:off x="8848492" y="1334985"/>
            <a:ext cx="3608515" cy="44203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CEO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nhem Pro Bln Ita"/>
              <a:ea typeface="+mn-ea"/>
              <a:cs typeface="Arnhem Pro Bln Ita"/>
            </a:endParaRPr>
          </a:p>
        </p:txBody>
      </p:sp>
      <p:pic>
        <p:nvPicPr>
          <p:cNvPr id="12296" name="Picture 8" descr="Meeting - Free business icons">
            <a:extLst>
              <a:ext uri="{FF2B5EF4-FFF2-40B4-BE49-F238E27FC236}">
                <a16:creationId xmlns:a16="http://schemas.microsoft.com/office/drawing/2014/main" id="{35D6E382-C507-43DF-93C4-2A539084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701" y="1818530"/>
            <a:ext cx="1308238" cy="130823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E40BBB-C41D-48D3-A760-D0FD326308B0}"/>
              </a:ext>
            </a:extLst>
          </p:cNvPr>
          <p:cNvSpPr txBox="1"/>
          <p:nvPr/>
        </p:nvSpPr>
        <p:spPr>
          <a:xfrm>
            <a:off x="9381651" y="2781434"/>
            <a:ext cx="1782338" cy="81136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Presentations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Meetings</a:t>
            </a:r>
          </a:p>
        </p:txBody>
      </p:sp>
      <p:pic>
        <p:nvPicPr>
          <p:cNvPr id="12300" name="Picture 12" descr="Hourglass, timer, time icon">
            <a:extLst>
              <a:ext uri="{FF2B5EF4-FFF2-40B4-BE49-F238E27FC236}">
                <a16:creationId xmlns:a16="http://schemas.microsoft.com/office/drawing/2014/main" id="{E7F82D7E-BCB6-4AA6-AD1A-74C2F60ED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52" y="2724980"/>
            <a:ext cx="737419" cy="7374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Hourglass, timer, time icon">
            <a:extLst>
              <a:ext uri="{FF2B5EF4-FFF2-40B4-BE49-F238E27FC236}">
                <a16:creationId xmlns:a16="http://schemas.microsoft.com/office/drawing/2014/main" id="{F31FC244-6764-4A82-84E5-CC013D5E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458" y="2647520"/>
            <a:ext cx="737419" cy="7374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Hourglass, timer, time icon">
            <a:extLst>
              <a:ext uri="{FF2B5EF4-FFF2-40B4-BE49-F238E27FC236}">
                <a16:creationId xmlns:a16="http://schemas.microsoft.com/office/drawing/2014/main" id="{64F39E02-1198-4149-93A6-E68FB9326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351" y="2742586"/>
            <a:ext cx="737419" cy="7374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620E70A-1B76-4BBB-A083-476D949481A2}"/>
              </a:ext>
            </a:extLst>
          </p:cNvPr>
          <p:cNvGrpSpPr/>
          <p:nvPr/>
        </p:nvGrpSpPr>
        <p:grpSpPr>
          <a:xfrm>
            <a:off x="4955583" y="5021691"/>
            <a:ext cx="2289571" cy="1477935"/>
            <a:chOff x="4875507" y="5116834"/>
            <a:chExt cx="2289571" cy="1564105"/>
          </a:xfrm>
        </p:grpSpPr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EC40673F-6A38-4C8E-84E2-52EB2E9436CC}"/>
                </a:ext>
              </a:extLst>
            </p:cNvPr>
            <p:cNvSpPr/>
            <p:nvPr/>
          </p:nvSpPr>
          <p:spPr bwMode="auto">
            <a:xfrm rot="16200000">
              <a:off x="5238240" y="4754101"/>
              <a:ext cx="1564105" cy="2289571"/>
            </a:xfrm>
            <a:prstGeom prst="flowChartDelay">
              <a:avLst/>
            </a:prstGeom>
            <a:solidFill>
              <a:schemeClr val="bg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48BCB39-54D1-48D7-A887-A9CD64E22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259" y="5376217"/>
              <a:ext cx="1406318" cy="1194748"/>
            </a:xfrm>
            <a:prstGeom prst="rect">
              <a:avLst/>
            </a:prstGeom>
          </p:spPr>
        </p:pic>
      </p:grpSp>
      <p:pic>
        <p:nvPicPr>
          <p:cNvPr id="43" name="Picture 2" descr="Directors &amp; Commissioners of the MN Racing Commission">
            <a:extLst>
              <a:ext uri="{FF2B5EF4-FFF2-40B4-BE49-F238E27FC236}">
                <a16:creationId xmlns:a16="http://schemas.microsoft.com/office/drawing/2014/main" id="{BE8BE8AB-CD9A-42E3-B141-8AA9CE22E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43349" y="4818622"/>
            <a:ext cx="791906" cy="79190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Directors &amp; Commissioners of the MN Racing Commission">
            <a:extLst>
              <a:ext uri="{FF2B5EF4-FFF2-40B4-BE49-F238E27FC236}">
                <a16:creationId xmlns:a16="http://schemas.microsoft.com/office/drawing/2014/main" id="{EA8524AD-8149-4BF9-9B9B-526ECF9A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7220" y="4330771"/>
            <a:ext cx="618253" cy="61825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Directors &amp; Commissioners of the MN Racing Commission">
            <a:extLst>
              <a:ext uri="{FF2B5EF4-FFF2-40B4-BE49-F238E27FC236}">
                <a16:creationId xmlns:a16="http://schemas.microsoft.com/office/drawing/2014/main" id="{41D95016-45AE-4218-959A-5777D641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62623" y="4089806"/>
            <a:ext cx="559467" cy="55946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E13B7CC2-A38A-4A0D-A5A2-D01920D69CDB}"/>
              </a:ext>
            </a:extLst>
          </p:cNvPr>
          <p:cNvSpPr/>
          <p:nvPr/>
        </p:nvSpPr>
        <p:spPr bwMode="auto">
          <a:xfrm rot="930428">
            <a:off x="3470614" y="5568669"/>
            <a:ext cx="1262015" cy="251208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8AC1A2A-E8FA-4E13-B5C9-119B2E6CCC83}"/>
              </a:ext>
            </a:extLst>
          </p:cNvPr>
          <p:cNvSpPr/>
          <p:nvPr/>
        </p:nvSpPr>
        <p:spPr bwMode="auto">
          <a:xfrm rot="1819856">
            <a:off x="4253214" y="5070666"/>
            <a:ext cx="745133" cy="212226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BEEACBB-F9FC-4F85-9C98-0A63E658C682}"/>
              </a:ext>
            </a:extLst>
          </p:cNvPr>
          <p:cNvSpPr/>
          <p:nvPr/>
        </p:nvSpPr>
        <p:spPr bwMode="auto">
          <a:xfrm rot="3182970">
            <a:off x="5100918" y="4815666"/>
            <a:ext cx="372303" cy="180641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9E055F5-AF03-49C5-9E4F-0ABAEECF4F5A}"/>
              </a:ext>
            </a:extLst>
          </p:cNvPr>
          <p:cNvSpPr/>
          <p:nvPr/>
        </p:nvSpPr>
        <p:spPr bwMode="auto">
          <a:xfrm rot="5231931">
            <a:off x="5909882" y="4711892"/>
            <a:ext cx="372303" cy="180641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01D052F-D362-4765-8C3E-4567C6A704B3}"/>
              </a:ext>
            </a:extLst>
          </p:cNvPr>
          <p:cNvSpPr/>
          <p:nvPr/>
        </p:nvSpPr>
        <p:spPr bwMode="auto">
          <a:xfrm rot="7422163">
            <a:off x="6800494" y="4874164"/>
            <a:ext cx="372303" cy="180641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AEEC982-AB95-4229-B097-659ACE398063}"/>
              </a:ext>
            </a:extLst>
          </p:cNvPr>
          <p:cNvSpPr/>
          <p:nvPr/>
        </p:nvSpPr>
        <p:spPr bwMode="auto">
          <a:xfrm rot="8804483">
            <a:off x="7338575" y="5255055"/>
            <a:ext cx="745133" cy="212226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4B3D1DA-5019-479E-A2C3-C29E31DDA528}"/>
              </a:ext>
            </a:extLst>
          </p:cNvPr>
          <p:cNvSpPr/>
          <p:nvPr/>
        </p:nvSpPr>
        <p:spPr bwMode="auto">
          <a:xfrm rot="9376172">
            <a:off x="7480820" y="5752844"/>
            <a:ext cx="1262015" cy="251208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7" name="Picture 12" descr="Hourglass, timer, time icon">
            <a:extLst>
              <a:ext uri="{FF2B5EF4-FFF2-40B4-BE49-F238E27FC236}">
                <a16:creationId xmlns:a16="http://schemas.microsoft.com/office/drawing/2014/main" id="{2E8E2B2E-7F78-47BA-A4C6-23AFE242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516" y="4736632"/>
            <a:ext cx="737419" cy="7374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&quot;Not Allowed&quot; Symbol 32">
            <a:extLst>
              <a:ext uri="{FF2B5EF4-FFF2-40B4-BE49-F238E27FC236}">
                <a16:creationId xmlns:a16="http://schemas.microsoft.com/office/drawing/2014/main" id="{3425C48A-C2BE-4A29-B221-DD648F6A3C82}"/>
              </a:ext>
            </a:extLst>
          </p:cNvPr>
          <p:cNvSpPr/>
          <p:nvPr/>
        </p:nvSpPr>
        <p:spPr bwMode="auto">
          <a:xfrm>
            <a:off x="10225842" y="4580032"/>
            <a:ext cx="1083735" cy="1050618"/>
          </a:xfrm>
          <a:prstGeom prst="noSmoking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64CDB9-E90A-493B-9B7C-BBBAAB78FFB7}"/>
              </a:ext>
            </a:extLst>
          </p:cNvPr>
          <p:cNvSpPr txBox="1"/>
          <p:nvPr/>
        </p:nvSpPr>
        <p:spPr>
          <a:xfrm>
            <a:off x="5000938" y="6411753"/>
            <a:ext cx="2189693" cy="44203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Online Reporting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nhem Pro Bln Ita"/>
              <a:ea typeface="+mn-ea"/>
              <a:cs typeface="Arnhem Pro Bln Ita"/>
            </a:endParaRPr>
          </a:p>
        </p:txBody>
      </p:sp>
      <p:pic>
        <p:nvPicPr>
          <p:cNvPr id="46" name="Picture 2" descr="Directors &amp; Commissioners of the MN Racing Commission">
            <a:extLst>
              <a:ext uri="{FF2B5EF4-FFF2-40B4-BE49-F238E27FC236}">
                <a16:creationId xmlns:a16="http://schemas.microsoft.com/office/drawing/2014/main" id="{14C8CCFC-6505-4E76-8D58-9E8888B5A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61197" y="4061829"/>
            <a:ext cx="469606" cy="46960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irectors &amp; Commissioners of the MN Racing Commission">
            <a:extLst>
              <a:ext uri="{FF2B5EF4-FFF2-40B4-BE49-F238E27FC236}">
                <a16:creationId xmlns:a16="http://schemas.microsoft.com/office/drawing/2014/main" id="{1562836D-645A-4C85-9B3E-16615400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07952" y="4112414"/>
            <a:ext cx="559468" cy="55946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irectors &amp; Commissioners of the MN Racing Commission">
            <a:extLst>
              <a:ext uri="{FF2B5EF4-FFF2-40B4-BE49-F238E27FC236}">
                <a16:creationId xmlns:a16="http://schemas.microsoft.com/office/drawing/2014/main" id="{288DDFEE-826B-4F69-897E-3E0B6387F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8241" y="4381370"/>
            <a:ext cx="623900" cy="6239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Directors &amp; Commissioners of the MN Racing Commission">
            <a:extLst>
              <a:ext uri="{FF2B5EF4-FFF2-40B4-BE49-F238E27FC236}">
                <a16:creationId xmlns:a16="http://schemas.microsoft.com/office/drawing/2014/main" id="{CE55C42E-8E1A-495C-9FA9-64B91A30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18957" y="4780369"/>
            <a:ext cx="799743" cy="79974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184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58B680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811F7CC-7E41-4E3B-A0EE-C293FA1629CE}"/>
              </a:ext>
            </a:extLst>
          </p:cNvPr>
          <p:cNvSpPr txBox="1">
            <a:spLocks/>
          </p:cNvSpPr>
          <p:nvPr/>
        </p:nvSpPr>
        <p:spPr>
          <a:xfrm>
            <a:off x="1311872" y="288624"/>
            <a:ext cx="9642163" cy="141669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67" b="1" i="0" cap="all" baseline="0">
                <a:solidFill>
                  <a:schemeClr val="bg2"/>
                </a:solidFill>
                <a:latin typeface="Arial"/>
                <a:ea typeface="+mj-ea"/>
                <a:cs typeface="Arial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609585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1219170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828754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2438339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Bau</a:t>
            </a:r>
            <a:r>
              <a:rPr kumimoji="0" lang="en-US" sz="2667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reporting automation + ML</a:t>
            </a:r>
          </a:p>
        </p:txBody>
      </p:sp>
      <p:pic>
        <p:nvPicPr>
          <p:cNvPr id="6146" name="Picture 2" descr="How to Write SQL">
            <a:extLst>
              <a:ext uri="{FF2B5EF4-FFF2-40B4-BE49-F238E27FC236}">
                <a16:creationId xmlns:a16="http://schemas.microsoft.com/office/drawing/2014/main" id="{94BB2D89-EA22-481E-93FE-F3764468C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40" y="1608534"/>
            <a:ext cx="1416690" cy="141669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F69C54-6F52-4F18-AE2F-C0BA5FFB7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993" y="1225577"/>
            <a:ext cx="2597631" cy="1397728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6A899DDF-F856-476F-A4AF-1884F5C136B9}"/>
              </a:ext>
            </a:extLst>
          </p:cNvPr>
          <p:cNvSpPr/>
          <p:nvPr/>
        </p:nvSpPr>
        <p:spPr bwMode="auto">
          <a:xfrm>
            <a:off x="649755" y="4198289"/>
            <a:ext cx="2597631" cy="1666568"/>
          </a:xfrm>
          <a:prstGeom prst="cloud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On-Premise Gateway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86ECC-DBA1-4C05-9EA7-1AA3ED4C8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620" y="3968561"/>
            <a:ext cx="1666875" cy="142875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66FAD-A301-4E19-A5C5-10B3FC5CF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968" y="3800082"/>
            <a:ext cx="796413" cy="796413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148" name="Picture 4" descr="Forex Signals - FX Signals that really work!">
            <a:extLst>
              <a:ext uri="{FF2B5EF4-FFF2-40B4-BE49-F238E27FC236}">
                <a16:creationId xmlns:a16="http://schemas.microsoft.com/office/drawing/2014/main" id="{460C44C3-2F71-424A-98C2-5C35F40F0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729" y="563031"/>
            <a:ext cx="2876999" cy="287699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06572-A076-4F35-99B7-BE730510684D}"/>
              </a:ext>
            </a:extLst>
          </p:cNvPr>
          <p:cNvCxnSpPr>
            <a:stCxn id="3" idx="6"/>
            <a:endCxn id="6148" idx="1"/>
          </p:cNvCxnSpPr>
          <p:nvPr/>
        </p:nvCxnSpPr>
        <p:spPr bwMode="auto">
          <a:xfrm flipV="1">
            <a:off x="7684381" y="2001531"/>
            <a:ext cx="1277348" cy="2196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89AA43-B912-4FAD-A3F5-F2AB2E34779C}"/>
              </a:ext>
            </a:extLst>
          </p:cNvPr>
          <p:cNvCxnSpPr>
            <a:stCxn id="3" idx="6"/>
            <a:endCxn id="6150" idx="1"/>
          </p:cNvCxnSpPr>
          <p:nvPr/>
        </p:nvCxnSpPr>
        <p:spPr bwMode="auto">
          <a:xfrm>
            <a:off x="7684381" y="4198289"/>
            <a:ext cx="1959089" cy="1105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0687F2-2663-48F2-8646-A3849E324F2E}"/>
              </a:ext>
            </a:extLst>
          </p:cNvPr>
          <p:cNvCxnSpPr>
            <a:stCxn id="6146" idx="2"/>
            <a:endCxn id="2" idx="3"/>
          </p:cNvCxnSpPr>
          <p:nvPr/>
        </p:nvCxnSpPr>
        <p:spPr bwMode="auto">
          <a:xfrm>
            <a:off x="1506385" y="3025224"/>
            <a:ext cx="442186" cy="1268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A9ED7E-4BDD-45C0-8705-DD13A962A620}"/>
              </a:ext>
            </a:extLst>
          </p:cNvPr>
          <p:cNvCxnSpPr>
            <a:stCxn id="2" idx="0"/>
            <a:endCxn id="5" idx="1"/>
          </p:cNvCxnSpPr>
          <p:nvPr/>
        </p:nvCxnSpPr>
        <p:spPr bwMode="auto">
          <a:xfrm flipV="1">
            <a:off x="3245221" y="4682936"/>
            <a:ext cx="2111399" cy="348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BA369B-9E2B-4E0B-AC41-DCCE5158AF26}"/>
              </a:ext>
            </a:extLst>
          </p:cNvPr>
          <p:cNvCxnSpPr>
            <a:stCxn id="8" idx="4"/>
            <a:endCxn id="5" idx="0"/>
          </p:cNvCxnSpPr>
          <p:nvPr/>
        </p:nvCxnSpPr>
        <p:spPr bwMode="auto">
          <a:xfrm>
            <a:off x="4004809" y="2623305"/>
            <a:ext cx="2185249" cy="1345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A6BCB9-77F4-4E31-9876-7E33ECFA4ACB}"/>
              </a:ext>
            </a:extLst>
          </p:cNvPr>
          <p:cNvSpPr txBox="1"/>
          <p:nvPr/>
        </p:nvSpPr>
        <p:spPr>
          <a:xfrm>
            <a:off x="9049190" y="2837797"/>
            <a:ext cx="2715799" cy="44203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Dashboard, reports...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B09DD2-B5F8-4806-A0B0-38AADD6354FD}"/>
              </a:ext>
            </a:extLst>
          </p:cNvPr>
          <p:cNvGrpSpPr/>
          <p:nvPr/>
        </p:nvGrpSpPr>
        <p:grpSpPr>
          <a:xfrm>
            <a:off x="9643470" y="4370617"/>
            <a:ext cx="1865671" cy="2303328"/>
            <a:chOff x="9684368" y="4429298"/>
            <a:chExt cx="1865671" cy="2303328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D70EF72-483D-4DAA-812A-1C7A6B6D9A19}"/>
                </a:ext>
              </a:extLst>
            </p:cNvPr>
            <p:cNvGrpSpPr/>
            <p:nvPr/>
          </p:nvGrpSpPr>
          <p:grpSpPr>
            <a:xfrm>
              <a:off x="9684368" y="4429298"/>
              <a:ext cx="1865671" cy="1865671"/>
              <a:chOff x="10021199" y="4436172"/>
              <a:chExt cx="1865671" cy="1865671"/>
            </a:xfrm>
          </p:grpSpPr>
          <p:pic>
            <p:nvPicPr>
              <p:cNvPr id="6150" name="Picture 6" descr="Who Gets Your Data After Death? | Gillware Data Recovery">
                <a:extLst>
                  <a:ext uri="{FF2B5EF4-FFF2-40B4-BE49-F238E27FC236}">
                    <a16:creationId xmlns:a16="http://schemas.microsoft.com/office/drawing/2014/main" id="{EE530DCE-E11A-42CF-B0A3-4C1FDB539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1199" y="4436172"/>
                <a:ext cx="1865671" cy="186567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54" name="Picture 10" descr="PowerApps Connectors Reference">
                <a:extLst>
                  <a:ext uri="{FF2B5EF4-FFF2-40B4-BE49-F238E27FC236}">
                    <a16:creationId xmlns:a16="http://schemas.microsoft.com/office/drawing/2014/main" id="{2D06A8C4-CA1B-44AC-A537-20A0154414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7205" y="4923546"/>
                <a:ext cx="673658" cy="5703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C3F682-2A9D-4EAB-984F-1C3E16CF4AE4}"/>
                </a:ext>
              </a:extLst>
            </p:cNvPr>
            <p:cNvSpPr txBox="1"/>
            <p:nvPr/>
          </p:nvSpPr>
          <p:spPr>
            <a:xfrm>
              <a:off x="10275479" y="6290591"/>
              <a:ext cx="683448" cy="442035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none" lIns="36000" tIns="36000" r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nhem Pro Bln Ita"/>
                  <a:ea typeface="+mn-ea"/>
                  <a:cs typeface="Arnhem Pro Bln Ita"/>
                </a:rPr>
                <a:t>APPs</a:t>
              </a:r>
            </a:p>
          </p:txBody>
        </p:sp>
      </p:grpSp>
      <p:pic>
        <p:nvPicPr>
          <p:cNvPr id="6156" name="Picture 12" descr="'Sound and Music' by Natalia Jacquier">
            <a:extLst>
              <a:ext uri="{FF2B5EF4-FFF2-40B4-BE49-F238E27FC236}">
                <a16:creationId xmlns:a16="http://schemas.microsoft.com/office/drawing/2014/main" id="{7BD4C617-C3F5-4437-9344-DF5433C41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925" y="4961054"/>
            <a:ext cx="563947" cy="56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FD639FF-D5F2-48F6-BCBF-799A546D5E09}"/>
              </a:ext>
            </a:extLst>
          </p:cNvPr>
          <p:cNvSpPr txBox="1"/>
          <p:nvPr/>
        </p:nvSpPr>
        <p:spPr>
          <a:xfrm>
            <a:off x="3596326" y="5641560"/>
            <a:ext cx="1369533" cy="81136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Scheduled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refresh</a:t>
            </a:r>
          </a:p>
        </p:txBody>
      </p:sp>
      <p:pic>
        <p:nvPicPr>
          <p:cNvPr id="6158" name="Picture 14" descr="Microsoft SharePoint on the App Store">
            <a:extLst>
              <a:ext uri="{FF2B5EF4-FFF2-40B4-BE49-F238E27FC236}">
                <a16:creationId xmlns:a16="http://schemas.microsoft.com/office/drawing/2014/main" id="{6F5E7FA4-CC43-449B-811E-A7F85E64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702" y="6100315"/>
            <a:ext cx="705223" cy="70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88CC69-8805-4B48-86BA-18168B019F5E}"/>
              </a:ext>
            </a:extLst>
          </p:cNvPr>
          <p:cNvCxnSpPr>
            <a:cxnSpLocks/>
            <a:stCxn id="6158" idx="3"/>
            <a:endCxn id="34" idx="1"/>
          </p:cNvCxnSpPr>
          <p:nvPr/>
        </p:nvCxnSpPr>
        <p:spPr bwMode="auto">
          <a:xfrm>
            <a:off x="8663925" y="6452927"/>
            <a:ext cx="157065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7659C5-1E6F-457F-AF77-028EB4443147}"/>
              </a:ext>
            </a:extLst>
          </p:cNvPr>
          <p:cNvSpPr txBox="1"/>
          <p:nvPr/>
        </p:nvSpPr>
        <p:spPr>
          <a:xfrm>
            <a:off x="7864499" y="5812168"/>
            <a:ext cx="864971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SharePoint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nhem Pro Bln Ita"/>
              <a:ea typeface="+mn-ea"/>
              <a:cs typeface="Arnhem Pro Bln Ita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B0527B-EA8D-49F6-BB68-259212DE7328}"/>
              </a:ext>
            </a:extLst>
          </p:cNvPr>
          <p:cNvGrpSpPr/>
          <p:nvPr/>
        </p:nvGrpSpPr>
        <p:grpSpPr>
          <a:xfrm>
            <a:off x="5971100" y="1211666"/>
            <a:ext cx="2307289" cy="1862087"/>
            <a:chOff x="6275175" y="896367"/>
            <a:chExt cx="2307289" cy="1862087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pic>
          <p:nvPicPr>
            <p:cNvPr id="14338" name="Picture 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F41BBBC-7F91-4089-BC91-8C150BAEA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2552" y="896367"/>
              <a:ext cx="1430972" cy="1430972"/>
            </a:xfrm>
            <a:prstGeom prst="ellipse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671AD9-81B9-46DF-82DF-B859030B26EC}"/>
                </a:ext>
              </a:extLst>
            </p:cNvPr>
            <p:cNvSpPr txBox="1"/>
            <p:nvPr/>
          </p:nvSpPr>
          <p:spPr>
            <a:xfrm>
              <a:off x="6275175" y="2316419"/>
              <a:ext cx="2307289" cy="442035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none" lIns="36000" tIns="36000" r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nhem Pro Bln Ita"/>
                  <a:ea typeface="+mn-ea"/>
                  <a:cs typeface="Arnhem Pro Bln Ita"/>
                </a:rPr>
                <a:t>Machine Learning</a:t>
              </a: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61075-6D7C-4BA8-B020-9F0038D27214}"/>
              </a:ext>
            </a:extLst>
          </p:cNvPr>
          <p:cNvSpPr txBox="1"/>
          <p:nvPr/>
        </p:nvSpPr>
        <p:spPr>
          <a:xfrm>
            <a:off x="3522732" y="2222513"/>
            <a:ext cx="950572" cy="3804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nhem Pro Bln Ita"/>
                <a:ea typeface="+mn-ea"/>
                <a:cs typeface="Arnhem Pro Bln Ita"/>
              </a:rPr>
              <a:t>Desktop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nhem Pro Bln Ita"/>
              <a:ea typeface="+mn-ea"/>
              <a:cs typeface="Arnhem Pro Bln Ita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7DA606-91FB-4BA1-93CE-152133ACC6C3}"/>
              </a:ext>
            </a:extLst>
          </p:cNvPr>
          <p:cNvCxnSpPr>
            <a:cxnSpLocks/>
            <a:stCxn id="14338" idx="2"/>
            <a:endCxn id="8" idx="6"/>
          </p:cNvCxnSpPr>
          <p:nvPr/>
        </p:nvCxnSpPr>
        <p:spPr bwMode="auto">
          <a:xfrm flipH="1" flipV="1">
            <a:off x="5303624" y="1924441"/>
            <a:ext cx="1104853" cy="27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3C18757-E8C7-4A4B-B2DC-E289D59BFA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7406" y="908691"/>
            <a:ext cx="667112" cy="504232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6C5A2C4-5C73-4B85-8FE6-2F882E22B4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8925" y="1233313"/>
            <a:ext cx="693733" cy="447403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83283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820A7-77C7-45BB-A65A-A0B2A61CF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982422-A13A-421C-95A1-15EEFF72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25B2F2-81E3-40FD-AC35-53D4CFEB4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590" y="4022868"/>
            <a:ext cx="1036410" cy="2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81E55B-E9C3-4F01-BE49-19EE38C4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37B35EE-0071-4BF0-ADDD-60E0B3155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" t="2104" r="888"/>
          <a:stretch/>
        </p:blipFill>
        <p:spPr>
          <a:xfrm>
            <a:off x="0" y="72957"/>
            <a:ext cx="12192000" cy="678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48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point_Master_Template_Arial_16x9">
  <a:themeElements>
    <a:clrScheme name="Custom 1">
      <a:dk1>
        <a:srgbClr val="000000"/>
      </a:dk1>
      <a:lt1>
        <a:srgbClr val="FFFFFF"/>
      </a:lt1>
      <a:dk2>
        <a:srgbClr val="004B35"/>
      </a:dk2>
      <a:lt2>
        <a:srgbClr val="006A4D"/>
      </a:lt2>
      <a:accent1>
        <a:srgbClr val="00A657"/>
      </a:accent1>
      <a:accent2>
        <a:srgbClr val="69BE28"/>
      </a:accent2>
      <a:accent3>
        <a:srgbClr val="BFD857"/>
      </a:accent3>
      <a:accent4>
        <a:srgbClr val="00B2DD"/>
      </a:accent4>
      <a:accent5>
        <a:srgbClr val="EC008C"/>
      </a:accent5>
      <a:accent6>
        <a:srgbClr val="A23F73"/>
      </a:accent6>
      <a:hlink>
        <a:srgbClr val="69BE28"/>
      </a:hlink>
      <a:folHlink>
        <a:srgbClr val="BFD857"/>
      </a:folHlink>
    </a:clrScheme>
    <a:fontScheme name="Custom 1">
      <a:majorFont>
        <a:latin typeface="Futura Md BT Bold"/>
        <a:ea typeface=""/>
        <a:cs typeface=""/>
      </a:majorFont>
      <a:minorFont>
        <a:latin typeface="Arnhem Pro Bl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ln w="6350">
          <a:solidFill>
            <a:schemeClr val="tx1"/>
          </a:solidFill>
          <a:tailEnd type="none"/>
        </a:ln>
      </a:spPr>
      <a:bodyPr/>
      <a:lstStyle/>
    </a:lnDef>
    <a:txDef>
      <a:spPr>
        <a:noFill/>
      </a:spPr>
      <a:bodyPr wrap="square" lIns="36000" tIns="36000" rIns="36000" bIns="36000" rtlCol="0">
        <a:spAutoFit/>
      </a:bodyPr>
      <a:lstStyle>
        <a:defPPr algn="ctr">
          <a:defRPr sz="3600" dirty="0">
            <a:solidFill>
              <a:schemeClr val="accent1"/>
            </a:solidFill>
            <a:latin typeface="Arnhem Pro Bln Ita"/>
            <a:cs typeface="Arnhem Pro Bln Ita"/>
          </a:defRPr>
        </a:defPPr>
      </a:lstStyle>
    </a:txDef>
  </a:objectDefaults>
  <a:extraClrSchemeLst/>
  <a:custClrLst>
    <a:custClr name="CBRE Green">
      <a:srgbClr val="006A4D"/>
    </a:custClr>
    <a:custClr name="Enterprising Green 2">
      <a:srgbClr val="004B35"/>
    </a:custClr>
    <a:custClr name="Refreshing Green 3">
      <a:srgbClr val="00A657"/>
    </a:custClr>
    <a:custClr name="Lime Green 4">
      <a:srgbClr val="69BE28"/>
    </a:custClr>
    <a:custClr name="Energizing Green 5">
      <a:srgbClr val="BFD857"/>
    </a:custClr>
    <a:custClr name="Blue">
      <a:srgbClr val="00B2DD"/>
    </a:custClr>
    <a:custClr name="Magenta">
      <a:srgbClr val="EC008C"/>
    </a:custClr>
    <a:custClr name="Purple">
      <a:srgbClr val="A23F73"/>
    </a:custClr>
    <a:custClr name="Yellow">
      <a:srgbClr val="FFDD00"/>
    </a:custClr>
    <a:custClr name="Orange">
      <a:srgbClr val="F58220"/>
    </a:custClr>
    <a:custClr>
      <a:srgbClr val="32B778"/>
    </a:custClr>
    <a:custClr>
      <a:srgbClr val="326E5D"/>
    </a:custClr>
    <a:custClr>
      <a:srgbClr val="A5D87E"/>
    </a:custClr>
    <a:custClr>
      <a:srgbClr val="66A594"/>
    </a:custClr>
    <a:custClr>
      <a:srgbClr val="D8E89A"/>
    </a:custClr>
    <a:custClr>
      <a:srgbClr val="66D1EB"/>
    </a:custClr>
    <a:custClr>
      <a:srgbClr val="F466BA"/>
    </a:custClr>
    <a:custClr>
      <a:srgbClr val="C78CC1"/>
    </a:custClr>
    <a:custClr>
      <a:srgbClr val="FFEB66"/>
    </a:custClr>
    <a:custClr>
      <a:srgbClr val="F9B479"/>
    </a:custClr>
    <a:custClr>
      <a:srgbClr val="65C99A"/>
    </a:custClr>
    <a:custClr>
      <a:srgbClr val="659285"/>
    </a:custClr>
    <a:custClr>
      <a:srgbClr val="C3E5A9"/>
    </a:custClr>
    <a:custClr>
      <a:srgbClr val="99C3B8"/>
    </a:custClr>
    <a:custClr>
      <a:srgbClr val="E6EFBC"/>
    </a:custClr>
    <a:custClr>
      <a:srgbClr val="99E0F1"/>
    </a:custClr>
    <a:custClr>
      <a:srgbClr val="F799D1"/>
    </a:custClr>
    <a:custClr>
      <a:srgbClr val="DAB2D5"/>
    </a:custClr>
    <a:custClr>
      <a:srgbClr val="FFF199"/>
    </a:custClr>
    <a:custClr>
      <a:srgbClr val="FBCDA6"/>
    </a:custClr>
  </a:custClrLst>
  <a:extLst>
    <a:ext uri="{05A4C25C-085E-4340-85A3-A5531E510DB2}">
      <thm15:themeFamily xmlns:thm15="http://schemas.microsoft.com/office/thememl/2012/main" name="Powerpoint_Master_Template_Arial_16x9" id="{3B99DDF0-91C9-4241-9A69-3C78D5C241F0}" vid="{5AA2B187-1882-491B-8B20-56581544CDDD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417</Words>
  <Application>Microsoft Office PowerPoint</Application>
  <PresentationFormat>Widescreen</PresentationFormat>
  <Paragraphs>88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Arnhem Pro Bln</vt:lpstr>
      <vt:lpstr>Arnhem Pro Bln Ita</vt:lpstr>
      <vt:lpstr>Calibri</vt:lpstr>
      <vt:lpstr>Calibri Light</vt:lpstr>
      <vt:lpstr>Futura Bk BT Book</vt:lpstr>
      <vt:lpstr>Futura Md BT Bold</vt:lpstr>
      <vt:lpstr>Futura Md BT Medium</vt:lpstr>
      <vt:lpstr>Wingdings</vt:lpstr>
      <vt:lpstr>Office Theme</vt:lpstr>
      <vt:lpstr>Powerpoint_Master_Template_Arial_16x9</vt:lpstr>
      <vt:lpstr>1_Office Theme</vt:lpstr>
      <vt:lpstr>How To Apply Machine Learning Into your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Apply Machine Learning Into your Business</dc:title>
  <dc:creator>Juan Pablo Garcia Martinez</dc:creator>
  <cp:lastModifiedBy>Juan Pablo Garcia Martinez</cp:lastModifiedBy>
  <cp:revision>2</cp:revision>
  <dcterms:created xsi:type="dcterms:W3CDTF">2019-08-09T15:21:48Z</dcterms:created>
  <dcterms:modified xsi:type="dcterms:W3CDTF">2019-08-09T15:29:01Z</dcterms:modified>
</cp:coreProperties>
</file>